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4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3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5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0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2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8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2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2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8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1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66DF-6F79-4569-8273-112A96D9A6C3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2269A-5C1F-4FF8-81F5-6CE6C92EF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2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"/>
            <a:ext cx="4343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Antworten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Ü. 21. S.27</a:t>
            </a:r>
          </a:p>
          <a:p>
            <a:pPr marL="342900" indent="-342900">
              <a:buAutoNum type="arabicPeriod"/>
            </a:pPr>
            <a:r>
              <a:rPr lang="en-US" dirty="0" smtClean="0"/>
              <a:t>16 </a:t>
            </a:r>
            <a:r>
              <a:rPr lang="en-US" dirty="0" err="1" smtClean="0"/>
              <a:t>Bundesländer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2. Kiel, </a:t>
            </a:r>
            <a:r>
              <a:rPr lang="en-US" dirty="0" err="1" smtClean="0"/>
              <a:t>Schleswig-holstein</a:t>
            </a:r>
            <a:endParaRPr lang="en-US" dirty="0" smtClean="0"/>
          </a:p>
          <a:p>
            <a:pPr lvl="1"/>
            <a:r>
              <a:rPr lang="en-US" dirty="0" smtClean="0"/>
              <a:t>Hamburg, Hamburg</a:t>
            </a:r>
          </a:p>
          <a:p>
            <a:pPr lvl="1"/>
            <a:r>
              <a:rPr lang="en-US" dirty="0" smtClean="0"/>
              <a:t>Bremen, Bremen</a:t>
            </a:r>
          </a:p>
          <a:p>
            <a:pPr lvl="1"/>
            <a:r>
              <a:rPr lang="en-US" dirty="0" smtClean="0"/>
              <a:t>Hannover ,Niedersachsen</a:t>
            </a:r>
          </a:p>
          <a:p>
            <a:pPr lvl="1"/>
            <a:r>
              <a:rPr lang="en-US" dirty="0" smtClean="0"/>
              <a:t>Schwerin, </a:t>
            </a:r>
            <a:r>
              <a:rPr lang="en-US" dirty="0" err="1" smtClean="0"/>
              <a:t>Meckelenburg-Vorpommern</a:t>
            </a:r>
            <a:endParaRPr lang="en-US" dirty="0" smtClean="0"/>
          </a:p>
          <a:p>
            <a:pPr lvl="1"/>
            <a:r>
              <a:rPr lang="en-US" dirty="0" err="1" smtClean="0"/>
              <a:t>Potsdam,Brandenburg</a:t>
            </a:r>
            <a:endParaRPr lang="en-US" dirty="0" smtClean="0"/>
          </a:p>
          <a:p>
            <a:pPr lvl="1"/>
            <a:r>
              <a:rPr lang="en-US" dirty="0" smtClean="0"/>
              <a:t>Erfurt, Thüringen</a:t>
            </a:r>
          </a:p>
          <a:p>
            <a:pPr lvl="1"/>
            <a:r>
              <a:rPr lang="en-US" dirty="0" smtClean="0"/>
              <a:t>Wiesbaden, Hessen</a:t>
            </a:r>
          </a:p>
          <a:p>
            <a:pPr lvl="1"/>
            <a:r>
              <a:rPr lang="en-US" dirty="0" smtClean="0"/>
              <a:t>Düsseldorf, Nordrhein-Westfalen </a:t>
            </a:r>
          </a:p>
          <a:p>
            <a:pPr lvl="1"/>
            <a:r>
              <a:rPr lang="en-US" dirty="0" smtClean="0"/>
              <a:t>Mainz, </a:t>
            </a:r>
            <a:r>
              <a:rPr lang="en-US" dirty="0" err="1" smtClean="0"/>
              <a:t>Rheinland-Pfalz</a:t>
            </a:r>
            <a:endParaRPr lang="en-US" dirty="0" smtClean="0"/>
          </a:p>
          <a:p>
            <a:pPr lvl="1"/>
            <a:r>
              <a:rPr lang="en-US" dirty="0" err="1" smtClean="0"/>
              <a:t>Saarbrücken</a:t>
            </a:r>
            <a:r>
              <a:rPr lang="en-US" dirty="0" smtClean="0"/>
              <a:t>, Saarland</a:t>
            </a:r>
          </a:p>
          <a:p>
            <a:pPr lvl="1"/>
            <a:r>
              <a:rPr lang="en-US" dirty="0" smtClean="0"/>
              <a:t>Stuttgart, </a:t>
            </a:r>
            <a:r>
              <a:rPr lang="en-US" dirty="0" err="1" smtClean="0"/>
              <a:t>Baden-württemberg</a:t>
            </a:r>
            <a:endParaRPr lang="en-US" dirty="0" smtClean="0"/>
          </a:p>
          <a:p>
            <a:pPr lvl="1"/>
            <a:r>
              <a:rPr lang="en-US" dirty="0" err="1" smtClean="0"/>
              <a:t>München</a:t>
            </a:r>
            <a:r>
              <a:rPr lang="en-US" dirty="0" smtClean="0"/>
              <a:t>, Bayern</a:t>
            </a:r>
          </a:p>
          <a:p>
            <a:pPr lvl="1"/>
            <a:r>
              <a:rPr lang="en-US" dirty="0" smtClean="0"/>
              <a:t>Magdeburg, Sachsen-Anhalt</a:t>
            </a:r>
          </a:p>
          <a:p>
            <a:pPr lvl="1"/>
            <a:r>
              <a:rPr lang="en-US" dirty="0" smtClean="0"/>
              <a:t>Berlin, Berlin</a:t>
            </a:r>
          </a:p>
          <a:p>
            <a:pPr marL="342900" indent="-342900"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6096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Bayern</a:t>
            </a:r>
          </a:p>
          <a:p>
            <a:r>
              <a:rPr lang="en-US" dirty="0" smtClean="0"/>
              <a:t>4. Bern, </a:t>
            </a:r>
            <a:r>
              <a:rPr lang="en-US" dirty="0" err="1" smtClean="0"/>
              <a:t>Schweiz</a:t>
            </a:r>
            <a:r>
              <a:rPr lang="en-US" dirty="0" smtClean="0"/>
              <a:t>, Wien, </a:t>
            </a:r>
            <a:r>
              <a:rPr lang="en-US" dirty="0" err="1" smtClean="0"/>
              <a:t>Österreich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Ü. 9 S.23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smtClean="0"/>
              <a:t>t du?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smtClean="0"/>
              <a:t>t du Antje?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smtClean="0"/>
              <a:t>t </a:t>
            </a:r>
            <a:r>
              <a:rPr lang="en-US" dirty="0" err="1" smtClean="0"/>
              <a:t>sie</a:t>
            </a:r>
            <a:r>
              <a:rPr lang="en-US" dirty="0" smtClean="0"/>
              <a:t> Martina?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hei</a:t>
            </a:r>
            <a:r>
              <a:rPr lang="el-GR" dirty="0" smtClean="0"/>
              <a:t>β</a:t>
            </a:r>
            <a:r>
              <a:rPr lang="en-US" dirty="0" smtClean="0"/>
              <a:t>t der </a:t>
            </a:r>
            <a:r>
              <a:rPr lang="en-US" dirty="0" err="1" smtClean="0"/>
              <a:t>Junge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Academy School District 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tech</cp:lastModifiedBy>
  <cp:revision>10</cp:revision>
  <dcterms:created xsi:type="dcterms:W3CDTF">2012-08-23T23:46:17Z</dcterms:created>
  <dcterms:modified xsi:type="dcterms:W3CDTF">2014-08-12T21:04:14Z</dcterms:modified>
</cp:coreProperties>
</file>