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47C1E-B602-455C-BD18-D1DE4C1CF1EE}" type="datetimeFigureOut">
              <a:rPr lang="en-US"/>
              <a:pPr>
                <a:defRPr/>
              </a:pPr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6C5F5-985E-4C0B-9B5B-D61E177AF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1E7E0-9AC5-4D60-A607-76ED3833549C}" type="datetimeFigureOut">
              <a:rPr lang="en-US"/>
              <a:pPr>
                <a:defRPr/>
              </a:pPr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EC608-05A8-46BC-8C7A-BF8861C7B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B2BD0-5536-4501-9B51-A341DEFC6953}" type="datetimeFigureOut">
              <a:rPr lang="en-US"/>
              <a:pPr>
                <a:defRPr/>
              </a:pPr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09B26-5BEF-4B20-8B8C-3668DF6BA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C0A46-D71B-4DE9-8B28-F9ECEC397729}" type="datetimeFigureOut">
              <a:rPr lang="en-US"/>
              <a:pPr>
                <a:defRPr/>
              </a:pPr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2AA2D-5253-4BA8-AB58-D53315D3A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FFC44-9B4D-4CCE-B4CF-EC4C76465571}" type="datetimeFigureOut">
              <a:rPr lang="en-US"/>
              <a:pPr>
                <a:defRPr/>
              </a:pPr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04449-671C-48C6-BDF1-F487478FD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EE8A8-B5C1-452B-A585-CDECBCA5F225}" type="datetimeFigureOut">
              <a:rPr lang="en-US"/>
              <a:pPr>
                <a:defRPr/>
              </a:pPr>
              <a:t>8/6/2017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C1678-5847-4CE0-A38B-195D936CD2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A833A-64DA-4B96-8F60-C2B0209CA220}" type="datetimeFigureOut">
              <a:rPr lang="en-US"/>
              <a:pPr>
                <a:defRPr/>
              </a:pPr>
              <a:t>8/6/2017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B7B15-9033-49AB-A17A-606CE34DB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36D3A-31FE-4F59-9BE5-DDAFCC8A5277}" type="datetimeFigureOut">
              <a:rPr lang="en-US"/>
              <a:pPr>
                <a:defRPr/>
              </a:pPr>
              <a:t>8/6/2017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DAD32-D862-42D7-84EE-F42CB3B49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BE92D-F4C0-4CD7-BD22-99CB50598B20}" type="datetimeFigureOut">
              <a:rPr lang="en-US"/>
              <a:pPr>
                <a:defRPr/>
              </a:pPr>
              <a:t>8/6/2017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3320A-DD5B-486F-9938-86D586755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EE3B6-54D2-447A-9A73-E1FCADC62B5D}" type="datetimeFigureOut">
              <a:rPr lang="en-US"/>
              <a:pPr>
                <a:defRPr/>
              </a:pPr>
              <a:t>8/6/2017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C18CB-B958-460A-877C-8C719DE62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4DB50-AFD9-4AAD-B5EF-AAAD0829924D}" type="datetimeFigureOut">
              <a:rPr lang="en-US"/>
              <a:pPr>
                <a:defRPr/>
              </a:pPr>
              <a:t>8/6/2017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09FF-372C-4092-8621-1A559A868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3EE0CE-2AEA-429F-AB4F-EBEC4B1FA300}" type="datetimeFigureOut">
              <a:rPr lang="en-US"/>
              <a:pPr>
                <a:defRPr/>
              </a:pPr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70D984-3D57-4CE5-B29C-6720932C0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Homepage-Parent/ Index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age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604A7B"/>
                </a:solidFill>
              </a:rPr>
              <a:t>Who:</a:t>
            </a:r>
            <a:r>
              <a:rPr lang="en-US" dirty="0" smtClean="0"/>
              <a:t> has logos, copyright notification and clearly identifies who owns the site.</a:t>
            </a:r>
          </a:p>
          <a:p>
            <a:r>
              <a:rPr lang="en-US" b="1" dirty="0" smtClean="0">
                <a:solidFill>
                  <a:srgbClr val="604A7B"/>
                </a:solidFill>
              </a:rPr>
              <a:t>What</a:t>
            </a:r>
            <a:r>
              <a:rPr lang="en-US" dirty="0" smtClean="0"/>
              <a:t>: Summary </a:t>
            </a:r>
            <a:r>
              <a:rPr lang="en-US" dirty="0" smtClean="0"/>
              <a:t>text: brief an no longer than a paragraph </a:t>
            </a:r>
            <a:r>
              <a:rPr lang="en-US" dirty="0" smtClean="0"/>
              <a:t>and images that show visitors what is available at the site</a:t>
            </a:r>
          </a:p>
          <a:p>
            <a:r>
              <a:rPr lang="en-US" b="1" dirty="0" smtClean="0">
                <a:solidFill>
                  <a:srgbClr val="604A7B"/>
                </a:solidFill>
              </a:rPr>
              <a:t>Where</a:t>
            </a:r>
            <a:r>
              <a:rPr lang="en-US" dirty="0" smtClean="0">
                <a:solidFill>
                  <a:srgbClr val="604A7B"/>
                </a:solidFill>
              </a:rPr>
              <a:t>:</a:t>
            </a:r>
            <a:r>
              <a:rPr lang="en-US" dirty="0" smtClean="0"/>
              <a:t> Easily identifiable links to other pages </a:t>
            </a:r>
            <a:r>
              <a:rPr lang="en-US" dirty="0" smtClean="0"/>
              <a:t>on</a:t>
            </a:r>
            <a:r>
              <a:rPr lang="en-US" dirty="0" smtClean="0"/>
              <a:t> </a:t>
            </a:r>
            <a:r>
              <a:rPr lang="en-US" dirty="0" smtClean="0"/>
              <a:t>the site to indicate where specific information or features are found</a:t>
            </a:r>
            <a:r>
              <a:rPr lang="en-US" dirty="0" smtClean="0"/>
              <a:t>. </a:t>
            </a:r>
            <a:r>
              <a:rPr lang="en-US" dirty="0" smtClean="0"/>
              <a:t>A clear form of navigation is being used and is easy to use for </a:t>
            </a:r>
            <a:r>
              <a:rPr lang="en-US" smtClean="0"/>
              <a:t>the viewer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Subsidiary Pages-underlying pages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Contain: information listed on the homepage (for ex Origins) and have a link on the home page that connects it to the </a:t>
            </a:r>
            <a:r>
              <a:rPr lang="en-US" dirty="0" smtClean="0"/>
              <a:t>parent/ index </a:t>
            </a:r>
            <a:r>
              <a:rPr lang="en-US" dirty="0" smtClean="0"/>
              <a:t>page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Should contain the same elements as homepage: name, logo, typeface and </a:t>
            </a:r>
            <a:r>
              <a:rPr lang="en-US" dirty="0" smtClean="0"/>
              <a:t>color scheme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Repurpose: </a:t>
            </a:r>
            <a:r>
              <a:rPr lang="en-US" dirty="0" smtClean="0"/>
              <a:t>modify elements and contents to fit your website’s needs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Never Just take word for word information from a website and stick it on your own page! That is  violating copyright laws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Video and Animation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Video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Streaming</a:t>
            </a:r>
            <a:r>
              <a:rPr lang="en-US" dirty="0" smtClean="0"/>
              <a:t>: begins to play as soon as the data begins to be downloaded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YouTube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Downloadable Media</a:t>
            </a:r>
            <a:r>
              <a:rPr lang="en-US" dirty="0" smtClean="0"/>
              <a:t>: must be downloaded to visitor’s computer, before it can play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Flash animation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Uses flash player and your visitor must download this free 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Can be created in Adobe </a:t>
            </a:r>
            <a:r>
              <a:rPr lang="en-US" dirty="0" smtClean="0"/>
              <a:t>Flash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Multimedia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Combination of images, text, audio, animation, etc.</a:t>
            </a:r>
          </a:p>
          <a:p>
            <a:pPr lvl="2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These can be interactive with your visitor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232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Homepage-Parent/ Index Page</vt:lpstr>
      <vt:lpstr>Subsidiary Pages-underlying pages</vt:lpstr>
      <vt:lpstr>Video and Animation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Homepage-Parent psgr</dc:title>
  <dc:creator>setup</dc:creator>
  <cp:lastModifiedBy>Maureen Richards</cp:lastModifiedBy>
  <cp:revision>7</cp:revision>
  <dcterms:created xsi:type="dcterms:W3CDTF">2014-01-28T11:37:31Z</dcterms:created>
  <dcterms:modified xsi:type="dcterms:W3CDTF">2017-08-07T01:43:41Z</dcterms:modified>
</cp:coreProperties>
</file>