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B1A6E-40A4-47AF-BC9F-CEC8998BD2E7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FB42-45E9-4ABB-868D-9D65EE46F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F0BD-CBBA-4393-9253-0865D09AD83A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BE5A-C38C-4F4D-864A-77D688F57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8DB99-969F-465E-B881-237B94032EDD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EC6E-8CE4-4D96-8E6D-BD12778BE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C91F-862D-4DB6-A433-4206F47C7B5A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3A7EC-A78A-4240-ADE2-1D1BD4BA2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5C04-381E-485A-988B-976BF55CD3F7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B3C34-01B2-49FF-B622-1C099603A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AFEC-D3B7-47DD-B9C7-6200E4447CA2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45035-D4CA-43C5-8270-79D957B5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971D-2765-41EC-A7CF-694929C23D74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32B1-D3BD-4805-95B9-F531714C1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388F-4021-47F1-966F-506AA36F6FE6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B849-7C1C-4204-82E7-4282CED8C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1B98-7AE5-4528-A49D-890298CF02E0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3771-2823-4CDA-A21C-660D3A498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221C-B6B4-4B6C-9EE9-E68CC988E05B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E27F-05B9-4FEB-B40A-8F7273029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0521-864E-4EF0-9F86-EAF17070B681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768B-914A-4B7D-8E9A-3CD16607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F95BE-BEE3-44C2-8234-2FBF08C3B77C}" type="datetimeFigureOut">
              <a:rPr lang="en-US"/>
              <a:pPr>
                <a:defRPr/>
              </a:pPr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1E8AD-7AF7-4000-A4EB-6D25B117C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00B050"/>
                </a:solidFill>
              </a:rPr>
              <a:t>Text editor- </a:t>
            </a:r>
            <a:r>
              <a:rPr lang="en-US" sz="3000" dirty="0" smtClean="0"/>
              <a:t>(Notepad) software used to create plain text files </a:t>
            </a:r>
          </a:p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00B050"/>
                </a:solidFill>
              </a:rPr>
              <a:t>HTML editors- </a:t>
            </a:r>
            <a:r>
              <a:rPr lang="en-US" sz="3000" dirty="0" smtClean="0"/>
              <a:t>do the same as text editors, but have special features that allow for easy insertion of HTML tags   (HTML-Kit, </a:t>
            </a:r>
            <a:r>
              <a:rPr lang="en-US" sz="3000" dirty="0" err="1" smtClean="0"/>
              <a:t>CoffeeCup</a:t>
            </a:r>
            <a:r>
              <a:rPr lang="en-US" sz="3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00B050"/>
                </a:solidFill>
              </a:rPr>
              <a:t>Dreamweaver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Allows you to have to learn all the HTML codes because it provides the underlying markup language </a:t>
            </a:r>
          </a:p>
          <a:p>
            <a:pPr>
              <a:lnSpc>
                <a:spcPct val="80000"/>
              </a:lnSpc>
            </a:pPr>
            <a:r>
              <a:rPr lang="en-US" sz="3000" b="1" dirty="0" smtClean="0">
                <a:solidFill>
                  <a:srgbClr val="00B050"/>
                </a:solidFill>
              </a:rPr>
              <a:t>Web </a:t>
            </a:r>
            <a:r>
              <a:rPr lang="en-US" sz="3000" b="1" dirty="0" smtClean="0">
                <a:solidFill>
                  <a:srgbClr val="00B050"/>
                </a:solidFill>
              </a:rPr>
              <a:t>Templates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Pre-fabricated website structure, that allows someone with little to no knowledge to create a website.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Can be used to control the look and function of all the pages on an </a:t>
            </a:r>
            <a:r>
              <a:rPr lang="en-US" sz="2600" b="1" dirty="0" smtClean="0">
                <a:solidFill>
                  <a:srgbClr val="00B050"/>
                </a:solidFill>
              </a:rPr>
              <a:t>intranet</a:t>
            </a:r>
            <a:r>
              <a:rPr lang="en-US" sz="2600" dirty="0" smtClean="0"/>
              <a:t> (private network within a large organization that uses the </a:t>
            </a:r>
            <a:r>
              <a:rPr lang="en-US" sz="2600" dirty="0" smtClean="0"/>
              <a:t>internet)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Legal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6096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Copyright</a:t>
            </a:r>
            <a:r>
              <a:rPr lang="en-US" dirty="0" smtClean="0"/>
              <a:t>-ownership right to materials, images and multimedia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Taking an image from online that is copyrighted and displaying it on your page is illegal with out the owners permission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 US published webpages are protected by copyright, regardless of whether the property is registered or not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Encryption</a:t>
            </a:r>
            <a:r>
              <a:rPr lang="en-US" dirty="0" smtClean="0"/>
              <a:t>-is a process that changes data encoding so it cannot be understood if an unauthorized person tries to read the material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Decryption</a:t>
            </a:r>
            <a:r>
              <a:rPr lang="en-US" dirty="0" smtClean="0"/>
              <a:t> changes the material back to its normal format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Cookies</a:t>
            </a:r>
            <a:r>
              <a:rPr lang="en-US" dirty="0" smtClean="0"/>
              <a:t>: small text files stored on a visitor’s hard drive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Cookies can have: login data, domain names, browser types, and operating systems.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50"/>
                </a:solidFill>
              </a:rPr>
              <a:t>Today’s Lab: Exploring a web page’s underlying markup language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Get with a partner!!!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Open your browser and enter in your favorite school appropriate website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Internet Explorer: click view on the menu bat at top of page and then source of the underlying markup language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Firefox: press ctrl and U to get the markup </a:t>
            </a:r>
            <a:r>
              <a:rPr lang="en-US" dirty="0" smtClean="0"/>
              <a:t>language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Google: press ctrl 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Copy and paste about 5 pages in Google Docs or into Word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Print ONLY 5 PAGES of the markup language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Appendix B in the back of your book to identify several of the markup tags. Highlight them and write them on a separate sheet of paper explaining what they are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Some of them you may need to look them up in Google.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Web Design 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Balance and Proximity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Symmetric arrangement </a:t>
            </a:r>
            <a:r>
              <a:rPr lang="en-US" dirty="0" smtClean="0"/>
              <a:t>of Web elements is centered or balanced and suggest conservative, safe and a peaceful atmosphere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 careful to not be too symmetrical to avoid being boring. It is always important to balance out this with color choices and other elements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Asymmetrical arrangement </a:t>
            </a:r>
            <a:r>
              <a:rPr lang="en-US" dirty="0" smtClean="0"/>
              <a:t>is off balanced and can suggest fun, energetic mood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*It is always important to think of who your audience is. Which do you think would appeal to a 10year old? How about a 40 year old?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6400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Proximity</a:t>
            </a:r>
            <a:r>
              <a:rPr lang="en-US" dirty="0" smtClean="0"/>
              <a:t> is the closeness of objects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Things that are related to one another need to be close to each other.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White Space</a:t>
            </a:r>
            <a:r>
              <a:rPr lang="en-US" dirty="0" smtClean="0"/>
              <a:t>, is the empty space surrounding the text and images, is just as important as the proximity.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Focal point </a:t>
            </a:r>
            <a:r>
              <a:rPr lang="en-US" dirty="0" smtClean="0"/>
              <a:t>is the dominating segment of the Webpage. It is what you want your visitors to focus on when they view your page. 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Alignment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smtClean="0"/>
              <a:t>the placement of objects are fixed or predetermined positions (rows/columns)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This helps with readability, consistency and expectancy of the visitor.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*Having all of these give your webpage unity and visual identity ( helps it stands out from the rest)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Color wheels </a:t>
            </a:r>
            <a:r>
              <a:rPr lang="en-US" dirty="0" smtClean="0"/>
              <a:t>(pg53) are great to figure out effective and appealing color combinations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Primary colors: </a:t>
            </a:r>
            <a:r>
              <a:rPr lang="en-US" dirty="0" smtClean="0"/>
              <a:t>red, yellow and blue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When combining 2 colors you get: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Cool colors: green, blue and purples ( tranquil or </a:t>
            </a:r>
            <a:r>
              <a:rPr lang="en-US" dirty="0" smtClean="0"/>
              <a:t>detached)</a:t>
            </a:r>
            <a:endParaRPr lang="en-US" dirty="0" smtClean="0"/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Warm colors: yellow, orange and red (activity and power)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Complementary colors</a:t>
            </a:r>
            <a:r>
              <a:rPr lang="en-US" dirty="0" smtClean="0"/>
              <a:t>: colors directly opposite of each other in the wheel.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Creates contrast on your page.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RGB Color System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The color system used in computer monitors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Channels of red, green and blue light at various intensity (</a:t>
            </a:r>
            <a:r>
              <a:rPr lang="en-US" b="1" dirty="0" smtClean="0">
                <a:solidFill>
                  <a:srgbClr val="00B050"/>
                </a:solidFill>
              </a:rPr>
              <a:t>values</a:t>
            </a:r>
            <a:r>
              <a:rPr lang="en-US" dirty="0" smtClean="0"/>
              <a:t>)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When values from the  channels are combined, different colors result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Writing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language that is straight forward and geared toward your audience.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Simplicity is always easier to the reader than jargon or slang.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Humor should be used cautiously, because what you find funny may not be the same as your visitor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Write your information first in </a:t>
            </a:r>
            <a:r>
              <a:rPr lang="en-US" dirty="0" smtClean="0"/>
              <a:t>Word/Docs </a:t>
            </a:r>
            <a:r>
              <a:rPr lang="en-US" dirty="0" smtClean="0"/>
              <a:t>to make sure that everything is spelled correctly and that there are no grammar mistakes.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Always have at least one other person look at your materials!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reliable sources: Wiki is not one of them ;)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 sure to have a cite page! It is always important to give credit to those who helped you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B050"/>
                </a:solidFill>
              </a:rPr>
              <a:t>Chunked Text</a:t>
            </a:r>
            <a:r>
              <a:rPr lang="en-US" dirty="0" smtClean="0"/>
              <a:t>-have small sections that include headings, subheadings, </a:t>
            </a:r>
            <a:r>
              <a:rPr lang="en-US" dirty="0" smtClean="0"/>
              <a:t>bulleted </a:t>
            </a:r>
            <a:r>
              <a:rPr lang="en-US" dirty="0" smtClean="0"/>
              <a:t>lists and are concise. </a:t>
            </a:r>
            <a:r>
              <a:rPr lang="en-US" dirty="0" err="1" smtClean="0"/>
              <a:t>Pg</a:t>
            </a:r>
            <a:r>
              <a:rPr lang="en-US" dirty="0" smtClean="0"/>
              <a:t> 50 in book for example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Avoid the use of dense paragraphs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Avoid using blue text, because that color is traditionally used for hyperlinks. Purple should also be avoided, because it usually indicates a hyperlink that has already been visited.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Avoid underlined text, because that is usually symbolizes a link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Use uppercase letters sparingly. It causes problems with readability and if the word is in all caps then the reader may perceive this as shouting.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Organization Styles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Inverted Pyramid- </a:t>
            </a:r>
            <a:r>
              <a:rPr lang="en-US" dirty="0" smtClean="0"/>
              <a:t>places the summary chunked text ( include the </a:t>
            </a:r>
            <a:r>
              <a:rPr lang="en-US" dirty="0" err="1" smtClean="0"/>
              <a:t>Ws</a:t>
            </a:r>
            <a:r>
              <a:rPr lang="en-US" dirty="0" smtClean="0"/>
              <a:t>: who, what, </a:t>
            </a:r>
            <a:r>
              <a:rPr lang="en-US" dirty="0" smtClean="0"/>
              <a:t>when, where, </a:t>
            </a:r>
            <a:r>
              <a:rPr lang="en-US" dirty="0" smtClean="0"/>
              <a:t>why) on the homepage and links to subsidiary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Technical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5943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Bandwidth</a:t>
            </a:r>
            <a:r>
              <a:rPr lang="en-US" dirty="0" smtClean="0"/>
              <a:t> - quantity of data that can be transmitted in a specific time frame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Bandwidth, traffic on the </a:t>
            </a:r>
            <a:r>
              <a:rPr lang="en-US" dirty="0" smtClean="0"/>
              <a:t>internet </a:t>
            </a:r>
            <a:r>
              <a:rPr lang="en-US" dirty="0" smtClean="0"/>
              <a:t>at a specific time and webpage’s file size affect how quickly it downloads into a browser.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You can control only your webpage’s file size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Remember that a visitor will only wait 5-10 seconds for a website to download. If it takes too long, they will look else where.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Monitor Resolution </a:t>
            </a:r>
            <a:r>
              <a:rPr lang="en-US" dirty="0" smtClean="0"/>
              <a:t>(measure of sharpness and clarity, related to the number of </a:t>
            </a:r>
            <a:r>
              <a:rPr lang="en-US" b="1" dirty="0" smtClean="0">
                <a:solidFill>
                  <a:srgbClr val="00B050"/>
                </a:solidFill>
              </a:rPr>
              <a:t>pixels</a:t>
            </a:r>
            <a:r>
              <a:rPr lang="en-US" dirty="0" smtClean="0"/>
              <a:t> it can display)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if number of pixel increases then the size of each one will decrease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Solutions: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Use fewer images or </a:t>
            </a:r>
            <a:r>
              <a:rPr lang="en-US" b="1" dirty="0" smtClean="0">
                <a:solidFill>
                  <a:srgbClr val="00B050"/>
                </a:solidFill>
              </a:rPr>
              <a:t>thumbnail images </a:t>
            </a:r>
            <a:r>
              <a:rPr lang="en-US" dirty="0" smtClean="0"/>
              <a:t>( miniature versions of images that link to a larger images) 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Reduce file size of images by using editing programs like Adobe Photoshop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Always test your website in different browsers to be sure that it is the product you are wanting to be displayed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1060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Today’s Lab: Exploring a web page’s underlying markup language</vt:lpstr>
      <vt:lpstr>Basic Web Design Principals</vt:lpstr>
      <vt:lpstr>PowerPoint Presentation</vt:lpstr>
      <vt:lpstr>Color</vt:lpstr>
      <vt:lpstr>Writing on the web</vt:lpstr>
      <vt:lpstr>PowerPoint Presentation</vt:lpstr>
      <vt:lpstr>Organization Styles</vt:lpstr>
      <vt:lpstr>Technical Issues</vt:lpstr>
      <vt:lpstr>Legal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Maureen Richards</cp:lastModifiedBy>
  <cp:revision>28</cp:revision>
  <dcterms:created xsi:type="dcterms:W3CDTF">2014-01-19T21:19:26Z</dcterms:created>
  <dcterms:modified xsi:type="dcterms:W3CDTF">2017-08-04T22:38:41Z</dcterms:modified>
</cp:coreProperties>
</file>