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7DD90-4C93-4A8F-AF84-5821DC7A59B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4140773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7DD90-4C93-4A8F-AF84-5821DC7A59B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69883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7DD90-4C93-4A8F-AF84-5821DC7A59B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184674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7DD90-4C93-4A8F-AF84-5821DC7A59B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1624229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7DD90-4C93-4A8F-AF84-5821DC7A59B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186070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7DD90-4C93-4A8F-AF84-5821DC7A59BB}"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91481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7DD90-4C93-4A8F-AF84-5821DC7A59BB}" type="datetimeFigureOut">
              <a:rPr lang="en-US" smtClean="0"/>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444161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7DD90-4C93-4A8F-AF84-5821DC7A59BB}" type="datetimeFigureOut">
              <a:rPr lang="en-US" smtClean="0"/>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85342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7DD90-4C93-4A8F-AF84-5821DC7A59BB}" type="datetimeFigureOut">
              <a:rPr lang="en-US" smtClean="0"/>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4202794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7DD90-4C93-4A8F-AF84-5821DC7A59BB}"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3018933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7DD90-4C93-4A8F-AF84-5821DC7A59BB}"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49FAA-A74F-4A0A-A861-D52035E75211}" type="slidenum">
              <a:rPr lang="en-US" smtClean="0"/>
              <a:t>‹#›</a:t>
            </a:fld>
            <a:endParaRPr lang="en-US"/>
          </a:p>
        </p:txBody>
      </p:sp>
    </p:spTree>
    <p:extLst>
      <p:ext uri="{BB962C8B-B14F-4D97-AF65-F5344CB8AC3E}">
        <p14:creationId xmlns:p14="http://schemas.microsoft.com/office/powerpoint/2010/main" val="218411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7DD90-4C93-4A8F-AF84-5821DC7A59BB}" type="datetimeFigureOut">
              <a:rPr lang="en-US" smtClean="0"/>
              <a:t>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49FAA-A74F-4A0A-A861-D52035E75211}" type="slidenum">
              <a:rPr lang="en-US" smtClean="0"/>
              <a:t>‹#›</a:t>
            </a:fld>
            <a:endParaRPr lang="en-US"/>
          </a:p>
        </p:txBody>
      </p:sp>
    </p:spTree>
    <p:extLst>
      <p:ext uri="{BB962C8B-B14F-4D97-AF65-F5344CB8AC3E}">
        <p14:creationId xmlns:p14="http://schemas.microsoft.com/office/powerpoint/2010/main" val="2862348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7924800" cy="6186309"/>
          </a:xfrm>
          <a:prstGeom prst="rect">
            <a:avLst/>
          </a:prstGeom>
        </p:spPr>
        <p:txBody>
          <a:bodyPr wrap="square">
            <a:spAutoFit/>
          </a:bodyPr>
          <a:lstStyle/>
          <a:p>
            <a:r>
              <a:rPr lang="en-US" dirty="0" smtClean="0"/>
              <a:t>I have lost my voice. I am asking you for your cooperation today and asking you  to be a leader in your class. When I choose a student to help me today, please pay attention to them. </a:t>
            </a:r>
          </a:p>
          <a:p>
            <a:endParaRPr lang="en-US" dirty="0" smtClean="0"/>
          </a:p>
          <a:p>
            <a:endParaRPr lang="en-US" dirty="0" smtClean="0"/>
          </a:p>
          <a:p>
            <a:r>
              <a:rPr lang="en-US" dirty="0" smtClean="0"/>
              <a:t>Students who are caught doing the right thing (paying attention, not talking over the teacher/helping student, raising their hand, positive attitude, participating , etc.) will get their name in a drawing for a special prize.  The drawing will come to a close at the end of next week and students may be entered in more than once </a:t>
            </a:r>
            <a:r>
              <a:rPr lang="en-US" dirty="0" smtClean="0">
                <a:sym typeface="Wingdings" pitchFamily="2" charset="2"/>
              </a:rPr>
              <a:t></a:t>
            </a:r>
          </a:p>
          <a:p>
            <a:endParaRPr lang="en-US" dirty="0" smtClean="0">
              <a:sym typeface="Wingdings" pitchFamily="2" charset="2"/>
            </a:endParaRPr>
          </a:p>
          <a:p>
            <a:r>
              <a:rPr lang="en-US" b="1" dirty="0" smtClean="0">
                <a:sym typeface="Wingdings" pitchFamily="2" charset="2"/>
              </a:rPr>
              <a:t>PLEASE PASS UP YOUR SIGNATURE SHEETS!!!!!</a:t>
            </a:r>
          </a:p>
          <a:p>
            <a:endParaRPr lang="en-US" b="1" dirty="0">
              <a:sym typeface="Wingdings" pitchFamily="2" charset="2"/>
            </a:endParaRPr>
          </a:p>
          <a:p>
            <a:r>
              <a:rPr lang="en-US" b="1" dirty="0" smtClean="0">
                <a:sym typeface="Wingdings" pitchFamily="2" charset="2"/>
              </a:rPr>
              <a:t>Warm-Up</a:t>
            </a:r>
          </a:p>
          <a:p>
            <a:endParaRPr lang="en-US" b="1" dirty="0" smtClean="0">
              <a:sym typeface="Wingdings" pitchFamily="2" charset="2"/>
            </a:endParaRPr>
          </a:p>
          <a:p>
            <a:r>
              <a:rPr lang="en-US" dirty="0" err="1" smtClean="0">
                <a:sym typeface="Wingdings" pitchFamily="2" charset="2"/>
              </a:rPr>
              <a:t>Welche</a:t>
            </a:r>
            <a:r>
              <a:rPr lang="en-US" dirty="0" smtClean="0">
                <a:sym typeface="Wingdings" pitchFamily="2" charset="2"/>
              </a:rPr>
              <a:t> </a:t>
            </a:r>
            <a:r>
              <a:rPr lang="en-US" dirty="0" err="1" smtClean="0">
                <a:sym typeface="Wingdings" pitchFamily="2" charset="2"/>
              </a:rPr>
              <a:t>Farbe</a:t>
            </a:r>
            <a:r>
              <a:rPr lang="en-US" dirty="0" smtClean="0">
                <a:sym typeface="Wingdings" pitchFamily="2" charset="2"/>
              </a:rPr>
              <a:t> </a:t>
            </a:r>
            <a:r>
              <a:rPr lang="en-US" dirty="0" err="1" smtClean="0">
                <a:sym typeface="Wingdings" pitchFamily="2" charset="2"/>
              </a:rPr>
              <a:t>ist</a:t>
            </a:r>
            <a:r>
              <a:rPr lang="en-US" dirty="0" smtClean="0">
                <a:sym typeface="Wingdings" pitchFamily="2" charset="2"/>
              </a:rPr>
              <a:t> das? With a partner I want you to pull out 4 objects from your bag and ask the question to your partner. Your partner should answer. Between the two of you, choose one object you would like to ask the class about.</a:t>
            </a:r>
          </a:p>
          <a:p>
            <a:endParaRPr lang="en-US" b="1" dirty="0">
              <a:sym typeface="Wingdings" pitchFamily="2" charset="2"/>
            </a:endParaRPr>
          </a:p>
          <a:p>
            <a:r>
              <a:rPr lang="en-US" b="1" dirty="0" err="1" smtClean="0">
                <a:sym typeface="Wingdings" pitchFamily="2" charset="2"/>
              </a:rPr>
              <a:t>Hausaufgaben</a:t>
            </a:r>
            <a:r>
              <a:rPr lang="en-US" b="1" dirty="0" smtClean="0">
                <a:sym typeface="Wingdings" pitchFamily="2" charset="2"/>
              </a:rPr>
              <a:t>: </a:t>
            </a:r>
            <a:r>
              <a:rPr lang="en-US" b="1" dirty="0" err="1" smtClean="0">
                <a:sym typeface="Wingdings" pitchFamily="2" charset="2"/>
              </a:rPr>
              <a:t>Im</a:t>
            </a:r>
            <a:r>
              <a:rPr lang="en-US" b="1" dirty="0" smtClean="0">
                <a:sym typeface="Wingdings" pitchFamily="2" charset="2"/>
              </a:rPr>
              <a:t> </a:t>
            </a:r>
            <a:r>
              <a:rPr lang="en-US" b="1" dirty="0" err="1" smtClean="0">
                <a:sym typeface="Wingdings" pitchFamily="2" charset="2"/>
              </a:rPr>
              <a:t>Hausaufgabenpaket</a:t>
            </a:r>
            <a:r>
              <a:rPr lang="en-US" b="1" dirty="0" smtClean="0">
                <a:sym typeface="Wingdings" pitchFamily="2" charset="2"/>
              </a:rPr>
              <a:t> </a:t>
            </a:r>
            <a:r>
              <a:rPr lang="en-US" b="1" dirty="0" err="1" smtClean="0">
                <a:sym typeface="Wingdings" pitchFamily="2" charset="2"/>
              </a:rPr>
              <a:t>machen</a:t>
            </a:r>
            <a:r>
              <a:rPr lang="en-US" b="1" dirty="0" smtClean="0">
                <a:sym typeface="Wingdings" pitchFamily="2" charset="2"/>
              </a:rPr>
              <a:t> </a:t>
            </a:r>
            <a:r>
              <a:rPr lang="en-US" b="1" dirty="0" err="1" smtClean="0">
                <a:sym typeface="Wingdings" pitchFamily="2" charset="2"/>
              </a:rPr>
              <a:t>Sie</a:t>
            </a:r>
            <a:r>
              <a:rPr lang="en-US" b="1" dirty="0" smtClean="0">
                <a:sym typeface="Wingdings" pitchFamily="2" charset="2"/>
              </a:rPr>
              <a:t> </a:t>
            </a:r>
            <a:r>
              <a:rPr lang="en-US" b="1" dirty="0" err="1" smtClean="0">
                <a:sym typeface="Wingdings" pitchFamily="2" charset="2"/>
              </a:rPr>
              <a:t>Seite</a:t>
            </a:r>
            <a:r>
              <a:rPr lang="en-US" b="1" dirty="0" smtClean="0">
                <a:sym typeface="Wingdings" pitchFamily="2" charset="2"/>
              </a:rPr>
              <a:t> 37-39.</a:t>
            </a:r>
          </a:p>
          <a:p>
            <a:endParaRPr lang="en-US" b="1" dirty="0">
              <a:sym typeface="Wingdings" pitchFamily="2" charset="2"/>
            </a:endParaRPr>
          </a:p>
          <a:p>
            <a:r>
              <a:rPr lang="en-US" b="1" dirty="0" smtClean="0">
                <a:sym typeface="Wingdings" pitchFamily="2" charset="2"/>
              </a:rPr>
              <a:t>* </a:t>
            </a:r>
            <a:r>
              <a:rPr lang="en-US" b="1" dirty="0" err="1" smtClean="0">
                <a:sym typeface="Wingdings" pitchFamily="2" charset="2"/>
              </a:rPr>
              <a:t>Ich</a:t>
            </a:r>
            <a:r>
              <a:rPr lang="en-US" b="1" dirty="0" smtClean="0">
                <a:sym typeface="Wingdings" pitchFamily="2" charset="2"/>
              </a:rPr>
              <a:t> </a:t>
            </a:r>
            <a:r>
              <a:rPr lang="en-US" b="1" dirty="0" err="1" smtClean="0">
                <a:sym typeface="Wingdings" pitchFamily="2" charset="2"/>
              </a:rPr>
              <a:t>werde</a:t>
            </a:r>
            <a:r>
              <a:rPr lang="en-US" b="1" dirty="0" smtClean="0">
                <a:sym typeface="Wingdings" pitchFamily="2" charset="2"/>
              </a:rPr>
              <a:t> Online-Flashcards dieses </a:t>
            </a:r>
            <a:r>
              <a:rPr lang="en-US" b="1" dirty="0" err="1" smtClean="0">
                <a:sym typeface="Wingdings" pitchFamily="2" charset="2"/>
              </a:rPr>
              <a:t>Wochenende</a:t>
            </a:r>
            <a:r>
              <a:rPr lang="en-US" b="1" dirty="0" smtClean="0">
                <a:sym typeface="Wingdings" pitchFamily="2" charset="2"/>
              </a:rPr>
              <a:t> </a:t>
            </a:r>
            <a:r>
              <a:rPr lang="en-US" b="1" dirty="0" err="1" smtClean="0">
                <a:sym typeface="Wingdings" pitchFamily="2" charset="2"/>
              </a:rPr>
              <a:t>machen</a:t>
            </a:r>
            <a:r>
              <a:rPr lang="en-US" b="1" dirty="0" smtClean="0">
                <a:sym typeface="Wingdings" pitchFamily="2" charset="2"/>
              </a:rPr>
              <a:t>. </a:t>
            </a:r>
            <a:r>
              <a:rPr lang="en-US" b="1" dirty="0" err="1" smtClean="0">
                <a:sym typeface="Wingdings" pitchFamily="2" charset="2"/>
              </a:rPr>
              <a:t>Sie</a:t>
            </a:r>
            <a:r>
              <a:rPr lang="en-US" b="1" dirty="0" smtClean="0">
                <a:sym typeface="Wingdings" pitchFamily="2" charset="2"/>
              </a:rPr>
              <a:t> </a:t>
            </a:r>
            <a:r>
              <a:rPr lang="en-US" b="1" dirty="0" err="1" smtClean="0">
                <a:sym typeface="Wingdings" pitchFamily="2" charset="2"/>
              </a:rPr>
              <a:t>werden</a:t>
            </a:r>
            <a:r>
              <a:rPr lang="en-US" b="1" dirty="0" smtClean="0">
                <a:sym typeface="Wingdings" pitchFamily="2" charset="2"/>
              </a:rPr>
              <a:t> die auf </a:t>
            </a:r>
            <a:r>
              <a:rPr lang="en-US" b="1" dirty="0" err="1" smtClean="0">
                <a:sym typeface="Wingdings" pitchFamily="2" charset="2"/>
              </a:rPr>
              <a:t>meiner</a:t>
            </a:r>
            <a:r>
              <a:rPr lang="en-US" b="1" dirty="0" smtClean="0">
                <a:sym typeface="Wingdings" pitchFamily="2" charset="2"/>
              </a:rPr>
              <a:t> </a:t>
            </a:r>
            <a:r>
              <a:rPr lang="en-US" b="1" dirty="0" err="1" smtClean="0">
                <a:sym typeface="Wingdings" pitchFamily="2" charset="2"/>
              </a:rPr>
              <a:t>Webseite</a:t>
            </a:r>
            <a:r>
              <a:rPr lang="en-US" b="1" dirty="0">
                <a:sym typeface="Wingdings" pitchFamily="2" charset="2"/>
              </a:rPr>
              <a:t> </a:t>
            </a:r>
            <a:r>
              <a:rPr lang="en-US" b="1" dirty="0" err="1" smtClean="0">
                <a:sym typeface="Wingdings" pitchFamily="2" charset="2"/>
              </a:rPr>
              <a:t>finden</a:t>
            </a:r>
            <a:r>
              <a:rPr lang="en-US" b="1" dirty="0" smtClean="0">
                <a:sym typeface="Wingdings" pitchFamily="2" charset="2"/>
              </a:rPr>
              <a:t>. </a:t>
            </a:r>
            <a:endParaRPr lang="en-US" b="1" dirty="0">
              <a:sym typeface="Wingdings" pitchFamily="2" charset="2"/>
            </a:endParaRPr>
          </a:p>
        </p:txBody>
      </p:sp>
    </p:spTree>
    <p:extLst>
      <p:ext uri="{BB962C8B-B14F-4D97-AF65-F5344CB8AC3E}">
        <p14:creationId xmlns:p14="http://schemas.microsoft.com/office/powerpoint/2010/main" val="1225187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4360" y="687977"/>
            <a:ext cx="8305800" cy="2308324"/>
          </a:xfrm>
          <a:prstGeom prst="rect">
            <a:avLst/>
          </a:prstGeom>
          <a:noFill/>
        </p:spPr>
        <p:txBody>
          <a:bodyPr wrap="square" rtlCol="0">
            <a:spAutoFit/>
          </a:bodyPr>
          <a:lstStyle/>
          <a:p>
            <a:r>
              <a:rPr lang="en-US" dirty="0" err="1" smtClean="0"/>
              <a:t>Sie</a:t>
            </a:r>
            <a:r>
              <a:rPr lang="en-US" dirty="0" smtClean="0"/>
              <a:t> </a:t>
            </a:r>
            <a:r>
              <a:rPr lang="en-US" dirty="0" err="1" smtClean="0"/>
              <a:t>brauchen</a:t>
            </a:r>
            <a:r>
              <a:rPr lang="en-US" dirty="0" smtClean="0"/>
              <a:t> </a:t>
            </a:r>
            <a:r>
              <a:rPr lang="en-US" dirty="0" err="1" smtClean="0"/>
              <a:t>ein</a:t>
            </a:r>
            <a:r>
              <a:rPr lang="en-US" dirty="0" smtClean="0"/>
              <a:t> </a:t>
            </a:r>
            <a:r>
              <a:rPr lang="en-US" dirty="0" err="1" smtClean="0"/>
              <a:t>Schmierpapier</a:t>
            </a:r>
            <a:r>
              <a:rPr lang="en-US" dirty="0" smtClean="0"/>
              <a:t>/Extra </a:t>
            </a:r>
            <a:r>
              <a:rPr lang="en-US" dirty="0" err="1" smtClean="0"/>
              <a:t>Papier</a:t>
            </a:r>
            <a:r>
              <a:rPr lang="en-US" dirty="0" smtClean="0"/>
              <a:t>!</a:t>
            </a:r>
          </a:p>
          <a:p>
            <a:endParaRPr lang="en-US" dirty="0"/>
          </a:p>
          <a:p>
            <a:r>
              <a:rPr lang="en-US" dirty="0" err="1" smtClean="0"/>
              <a:t>Wie</a:t>
            </a:r>
            <a:r>
              <a:rPr lang="en-US" dirty="0" err="1"/>
              <a:t>v</a:t>
            </a:r>
            <a:r>
              <a:rPr lang="en-US" dirty="0" err="1" smtClean="0"/>
              <a:t>iel</a:t>
            </a:r>
            <a:r>
              <a:rPr lang="en-US" dirty="0" smtClean="0"/>
              <a:t> </a:t>
            </a:r>
            <a:r>
              <a:rPr lang="en-US" dirty="0" err="1" smtClean="0"/>
              <a:t>kostet</a:t>
            </a:r>
            <a:r>
              <a:rPr lang="en-US" dirty="0" smtClean="0"/>
              <a:t> </a:t>
            </a:r>
            <a:r>
              <a:rPr lang="en-US" dirty="0" err="1" smtClean="0"/>
              <a:t>jeden</a:t>
            </a:r>
            <a:r>
              <a:rPr lang="en-US" dirty="0" smtClean="0"/>
              <a:t> </a:t>
            </a:r>
            <a:r>
              <a:rPr lang="en-US" dirty="0" err="1" smtClean="0"/>
              <a:t>Artikel</a:t>
            </a:r>
            <a:r>
              <a:rPr lang="en-US" dirty="0" smtClean="0"/>
              <a:t>?</a:t>
            </a:r>
          </a:p>
          <a:p>
            <a:endParaRPr lang="en-US" dirty="0"/>
          </a:p>
          <a:p>
            <a:endParaRPr lang="en-US" dirty="0"/>
          </a:p>
          <a:p>
            <a:r>
              <a:rPr lang="en-US" dirty="0" smtClean="0"/>
              <a:t>Was </a:t>
            </a:r>
            <a:r>
              <a:rPr lang="en-US" dirty="0" err="1" smtClean="0"/>
              <a:t>sind</a:t>
            </a:r>
            <a:r>
              <a:rPr lang="en-US" dirty="0" smtClean="0"/>
              <a:t> </a:t>
            </a:r>
            <a:r>
              <a:rPr lang="en-US" dirty="0" err="1" smtClean="0"/>
              <a:t>für</a:t>
            </a:r>
            <a:r>
              <a:rPr lang="en-US" dirty="0" smtClean="0"/>
              <a:t> Frauen  was </a:t>
            </a:r>
            <a:r>
              <a:rPr lang="en-US" dirty="0" err="1" smtClean="0"/>
              <a:t>sind</a:t>
            </a:r>
            <a:r>
              <a:rPr lang="en-US" dirty="0" smtClean="0"/>
              <a:t> </a:t>
            </a:r>
            <a:r>
              <a:rPr lang="en-US" dirty="0" err="1" smtClean="0"/>
              <a:t>für</a:t>
            </a:r>
            <a:r>
              <a:rPr lang="en-US" dirty="0" smtClean="0"/>
              <a:t> </a:t>
            </a:r>
            <a:r>
              <a:rPr lang="en-US" dirty="0" err="1" smtClean="0"/>
              <a:t>Männer</a:t>
            </a:r>
            <a:r>
              <a:rPr lang="en-US" dirty="0" smtClean="0"/>
              <a:t> und was </a:t>
            </a:r>
            <a:r>
              <a:rPr lang="en-US" dirty="0" err="1" smtClean="0"/>
              <a:t>sind</a:t>
            </a:r>
            <a:r>
              <a:rPr lang="en-US" dirty="0" smtClean="0"/>
              <a:t> </a:t>
            </a:r>
            <a:r>
              <a:rPr lang="en-US" dirty="0" err="1" smtClean="0"/>
              <a:t>für</a:t>
            </a:r>
            <a:r>
              <a:rPr lang="en-US" dirty="0" smtClean="0"/>
              <a:t> die </a:t>
            </a:r>
            <a:r>
              <a:rPr lang="en-US" dirty="0" err="1" smtClean="0"/>
              <a:t>ganze</a:t>
            </a:r>
            <a:r>
              <a:rPr lang="en-US" dirty="0" smtClean="0"/>
              <a:t> </a:t>
            </a:r>
            <a:r>
              <a:rPr lang="en-US" dirty="0" err="1" smtClean="0"/>
              <a:t>Familie</a:t>
            </a:r>
            <a:r>
              <a:rPr lang="en-US" dirty="0" smtClean="0"/>
              <a:t>?</a:t>
            </a:r>
          </a:p>
          <a:p>
            <a:endParaRPr lang="en-US" dirty="0"/>
          </a:p>
          <a:p>
            <a:endParaRPr lang="en-US" dirty="0" smtClean="0"/>
          </a:p>
        </p:txBody>
      </p:sp>
    </p:spTree>
    <p:extLst>
      <p:ext uri="{BB962C8B-B14F-4D97-AF65-F5344CB8AC3E}">
        <p14:creationId xmlns:p14="http://schemas.microsoft.com/office/powerpoint/2010/main" val="3906485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915400" cy="5632311"/>
          </a:xfrm>
          <a:prstGeom prst="rect">
            <a:avLst/>
          </a:prstGeom>
          <a:noFill/>
        </p:spPr>
        <p:txBody>
          <a:bodyPr wrap="square" rtlCol="0">
            <a:spAutoFit/>
          </a:bodyPr>
          <a:lstStyle/>
          <a:p>
            <a:r>
              <a:rPr lang="en-US" dirty="0" err="1" smtClean="0"/>
              <a:t>gefallen</a:t>
            </a:r>
            <a:r>
              <a:rPr lang="en-US" dirty="0" smtClean="0"/>
              <a:t>=is a way to say that you like something.</a:t>
            </a:r>
          </a:p>
          <a:p>
            <a:endParaRPr lang="en-US" dirty="0"/>
          </a:p>
          <a:p>
            <a:r>
              <a:rPr lang="en-US" dirty="0" smtClean="0"/>
              <a:t>In German the literal translation is: Something is pleasing to me. You conjugate </a:t>
            </a:r>
            <a:r>
              <a:rPr lang="en-US" dirty="0" err="1" smtClean="0"/>
              <a:t>gefallen</a:t>
            </a:r>
            <a:r>
              <a:rPr lang="en-US" dirty="0" smtClean="0"/>
              <a:t> for the object not the person it is pleasing to.</a:t>
            </a:r>
          </a:p>
          <a:p>
            <a:endParaRPr lang="en-US" dirty="0"/>
          </a:p>
          <a:p>
            <a:r>
              <a:rPr lang="en-US" dirty="0" err="1" smtClean="0"/>
              <a:t>Er</a:t>
            </a:r>
            <a:r>
              <a:rPr lang="en-US" dirty="0" smtClean="0"/>
              <a:t>/</a:t>
            </a:r>
            <a:r>
              <a:rPr lang="en-US" dirty="0" err="1" smtClean="0"/>
              <a:t>sie</a:t>
            </a:r>
            <a:r>
              <a:rPr lang="en-US" dirty="0" smtClean="0"/>
              <a:t>/</a:t>
            </a:r>
            <a:r>
              <a:rPr lang="en-US" dirty="0" err="1" smtClean="0"/>
              <a:t>es</a:t>
            </a:r>
            <a:r>
              <a:rPr lang="en-US" dirty="0" smtClean="0"/>
              <a:t>=</a:t>
            </a:r>
            <a:r>
              <a:rPr lang="en-US" dirty="0" err="1" smtClean="0"/>
              <a:t>gefällt</a:t>
            </a:r>
            <a:r>
              <a:rPr lang="en-US" dirty="0"/>
              <a:t> </a:t>
            </a:r>
            <a:r>
              <a:rPr lang="en-US" dirty="0" err="1" smtClean="0"/>
              <a:t>mir</a:t>
            </a:r>
            <a:r>
              <a:rPr lang="en-US" dirty="0" smtClean="0"/>
              <a:t>	(I like it)</a:t>
            </a:r>
            <a:endParaRPr lang="en-US" dirty="0"/>
          </a:p>
          <a:p>
            <a:r>
              <a:rPr lang="en-US" dirty="0" err="1" smtClean="0"/>
              <a:t>sie</a:t>
            </a:r>
            <a:r>
              <a:rPr lang="en-US" dirty="0" smtClean="0"/>
              <a:t> (</a:t>
            </a:r>
            <a:r>
              <a:rPr lang="en-US" dirty="0" err="1" smtClean="0"/>
              <a:t>pl</a:t>
            </a:r>
            <a:r>
              <a:rPr lang="en-US" dirty="0" smtClean="0"/>
              <a:t>)= </a:t>
            </a:r>
            <a:r>
              <a:rPr lang="en-US" dirty="0" err="1" smtClean="0"/>
              <a:t>gefallen</a:t>
            </a:r>
            <a:r>
              <a:rPr lang="en-US" dirty="0" smtClean="0"/>
              <a:t> </a:t>
            </a:r>
            <a:r>
              <a:rPr lang="en-US" dirty="0" err="1" smtClean="0"/>
              <a:t>mir</a:t>
            </a:r>
            <a:r>
              <a:rPr lang="en-US" dirty="0" smtClean="0"/>
              <a:t>	(I like them)</a:t>
            </a:r>
          </a:p>
          <a:p>
            <a:endParaRPr lang="en-US" dirty="0"/>
          </a:p>
          <a:p>
            <a:r>
              <a:rPr lang="en-US" dirty="0" smtClean="0"/>
              <a:t>Das T-Shirt </a:t>
            </a:r>
            <a:r>
              <a:rPr lang="en-US" dirty="0" err="1" smtClean="0"/>
              <a:t>gefällt</a:t>
            </a:r>
            <a:r>
              <a:rPr lang="en-US" dirty="0" smtClean="0"/>
              <a:t> </a:t>
            </a:r>
            <a:r>
              <a:rPr lang="en-US" dirty="0" err="1" smtClean="0"/>
              <a:t>mir</a:t>
            </a:r>
            <a:r>
              <a:rPr lang="en-US" dirty="0" smtClean="0"/>
              <a:t>.	</a:t>
            </a:r>
            <a:r>
              <a:rPr lang="en-US" dirty="0" err="1" smtClean="0"/>
              <a:t>Es</a:t>
            </a:r>
            <a:r>
              <a:rPr lang="en-US" dirty="0" smtClean="0"/>
              <a:t> </a:t>
            </a:r>
            <a:r>
              <a:rPr lang="en-US" dirty="0" err="1" smtClean="0"/>
              <a:t>gefällt</a:t>
            </a:r>
            <a:r>
              <a:rPr lang="en-US" dirty="0" smtClean="0"/>
              <a:t> </a:t>
            </a:r>
            <a:r>
              <a:rPr lang="en-US" dirty="0" err="1" smtClean="0"/>
              <a:t>mir</a:t>
            </a:r>
            <a:r>
              <a:rPr lang="en-US" dirty="0" smtClean="0"/>
              <a:t>.</a:t>
            </a:r>
          </a:p>
          <a:p>
            <a:endParaRPr lang="en-US" dirty="0"/>
          </a:p>
          <a:p>
            <a:endParaRPr lang="en-US" dirty="0"/>
          </a:p>
          <a:p>
            <a:r>
              <a:rPr lang="en-US" b="1" dirty="0" smtClean="0"/>
              <a:t>Mini-Dialog:</a:t>
            </a:r>
          </a:p>
          <a:p>
            <a:endParaRPr lang="en-US" dirty="0" smtClean="0"/>
          </a:p>
          <a:p>
            <a:r>
              <a:rPr lang="en-US" dirty="0" smtClean="0"/>
              <a:t>Describe what your partner is wearing today: Include adjectives of color. Needs to be in complete sentences!!!</a:t>
            </a:r>
          </a:p>
          <a:p>
            <a:endParaRPr lang="en-US" dirty="0" smtClean="0"/>
          </a:p>
          <a:p>
            <a:r>
              <a:rPr lang="en-US" dirty="0" smtClean="0"/>
              <a:t>Name of partner </a:t>
            </a:r>
          </a:p>
          <a:p>
            <a:r>
              <a:rPr lang="en-US" dirty="0" smtClean="0"/>
              <a:t>He/ </a:t>
            </a:r>
            <a:r>
              <a:rPr lang="en-US" dirty="0" err="1" smtClean="0"/>
              <a:t>Sie</a:t>
            </a:r>
            <a:r>
              <a:rPr lang="en-US" dirty="0" smtClean="0"/>
              <a:t> is wearing ….</a:t>
            </a:r>
          </a:p>
          <a:p>
            <a:r>
              <a:rPr lang="en-US" dirty="0" smtClean="0"/>
              <a:t>I like _______.</a:t>
            </a:r>
          </a:p>
          <a:p>
            <a:endParaRPr lang="en-US" dirty="0" smtClean="0"/>
          </a:p>
        </p:txBody>
      </p:sp>
    </p:spTree>
    <p:extLst>
      <p:ext uri="{BB962C8B-B14F-4D97-AF65-F5344CB8AC3E}">
        <p14:creationId xmlns:p14="http://schemas.microsoft.com/office/powerpoint/2010/main" val="2784524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990600"/>
            <a:ext cx="7924800" cy="3970318"/>
          </a:xfrm>
          <a:prstGeom prst="rect">
            <a:avLst/>
          </a:prstGeom>
          <a:noFill/>
        </p:spPr>
        <p:txBody>
          <a:bodyPr wrap="square" rtlCol="0">
            <a:spAutoFit/>
          </a:bodyPr>
          <a:lstStyle/>
          <a:p>
            <a:r>
              <a:rPr lang="en-US" dirty="0" err="1" smtClean="0"/>
              <a:t>Akkusitiv</a:t>
            </a:r>
            <a:r>
              <a:rPr lang="en-US" dirty="0"/>
              <a:t> </a:t>
            </a:r>
            <a:r>
              <a:rPr lang="en-US" dirty="0" smtClean="0"/>
              <a:t>(</a:t>
            </a:r>
            <a:r>
              <a:rPr lang="en-US" dirty="0" err="1" smtClean="0"/>
              <a:t>accusitive</a:t>
            </a:r>
            <a:r>
              <a:rPr lang="en-US" dirty="0" smtClean="0"/>
              <a:t> Case)</a:t>
            </a:r>
          </a:p>
          <a:p>
            <a:endParaRPr lang="en-US" dirty="0"/>
          </a:p>
          <a:p>
            <a:r>
              <a:rPr lang="en-US" dirty="0" smtClean="0"/>
              <a:t>Nominative case =subject of your sentence </a:t>
            </a:r>
          </a:p>
          <a:p>
            <a:r>
              <a:rPr lang="en-US" dirty="0" smtClean="0"/>
              <a:t>Accusative case = the verbs action is being done to an object.</a:t>
            </a:r>
          </a:p>
          <a:p>
            <a:endParaRPr lang="en-US" dirty="0"/>
          </a:p>
          <a:p>
            <a:r>
              <a:rPr lang="en-US" dirty="0" err="1" smtClean="0"/>
              <a:t>Ich</a:t>
            </a:r>
            <a:r>
              <a:rPr lang="en-US" dirty="0" smtClean="0"/>
              <a:t> </a:t>
            </a:r>
            <a:r>
              <a:rPr lang="en-US" dirty="0" err="1" smtClean="0"/>
              <a:t>habe</a:t>
            </a:r>
            <a:r>
              <a:rPr lang="en-US" dirty="0" smtClean="0"/>
              <a:t> </a:t>
            </a:r>
            <a:r>
              <a:rPr lang="en-US" b="1" dirty="0" err="1" smtClean="0"/>
              <a:t>einen</a:t>
            </a:r>
            <a:r>
              <a:rPr lang="en-US" b="1" dirty="0" smtClean="0"/>
              <a:t> </a:t>
            </a:r>
            <a:r>
              <a:rPr lang="en-US" dirty="0" err="1" smtClean="0"/>
              <a:t>Hund</a:t>
            </a:r>
            <a:r>
              <a:rPr lang="en-US" dirty="0" smtClean="0"/>
              <a:t>. (I have a dog.) The question you can ask is “What do I have?”</a:t>
            </a:r>
          </a:p>
          <a:p>
            <a:endParaRPr lang="en-US" dirty="0"/>
          </a:p>
          <a:p>
            <a:r>
              <a:rPr lang="en-US" b="1" dirty="0" err="1" smtClean="0"/>
              <a:t>Nominativ</a:t>
            </a:r>
            <a:r>
              <a:rPr lang="en-US" b="1" dirty="0" smtClean="0"/>
              <a:t>		</a:t>
            </a:r>
            <a:r>
              <a:rPr lang="en-US" b="1" dirty="0" err="1" smtClean="0"/>
              <a:t>Akkusitiv</a:t>
            </a:r>
            <a:endParaRPr lang="en-US" b="1" dirty="0" smtClean="0"/>
          </a:p>
          <a:p>
            <a:r>
              <a:rPr lang="en-US" b="1" dirty="0" smtClean="0"/>
              <a:t>_________________________________</a:t>
            </a:r>
          </a:p>
          <a:p>
            <a:endParaRPr lang="en-US" b="1" dirty="0"/>
          </a:p>
          <a:p>
            <a:r>
              <a:rPr lang="en-US" dirty="0" smtClean="0"/>
              <a:t>der			den		</a:t>
            </a:r>
            <a:r>
              <a:rPr lang="en-US" b="1" dirty="0" smtClean="0"/>
              <a:t>“ Der goes to den and the rest </a:t>
            </a:r>
            <a:endParaRPr lang="en-US" dirty="0" smtClean="0"/>
          </a:p>
          <a:p>
            <a:r>
              <a:rPr lang="en-US" dirty="0" smtClean="0"/>
              <a:t>die			die		</a:t>
            </a:r>
            <a:r>
              <a:rPr lang="en-US" b="1" dirty="0" smtClean="0"/>
              <a:t>stays the same”</a:t>
            </a:r>
            <a:endParaRPr lang="en-US" dirty="0" smtClean="0"/>
          </a:p>
          <a:p>
            <a:r>
              <a:rPr lang="en-US" dirty="0" smtClean="0"/>
              <a:t>das			das</a:t>
            </a:r>
          </a:p>
          <a:p>
            <a:r>
              <a:rPr lang="en-US" dirty="0" smtClean="0"/>
              <a:t>die (</a:t>
            </a:r>
            <a:r>
              <a:rPr lang="en-US" dirty="0" err="1" smtClean="0"/>
              <a:t>pl</a:t>
            </a:r>
            <a:r>
              <a:rPr lang="en-US" dirty="0" smtClean="0"/>
              <a:t>) 			die</a:t>
            </a:r>
            <a:endParaRPr lang="en-US" dirty="0"/>
          </a:p>
        </p:txBody>
      </p:sp>
    </p:spTree>
    <p:extLst>
      <p:ext uri="{BB962C8B-B14F-4D97-AF65-F5344CB8AC3E}">
        <p14:creationId xmlns:p14="http://schemas.microsoft.com/office/powerpoint/2010/main" val="278095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304</Words>
  <Application>Microsoft Office PowerPoint</Application>
  <PresentationFormat>On-screen Show (4:3)</PresentationFormat>
  <Paragraphs>51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Academy School District 20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Richards</dc:creator>
  <cp:lastModifiedBy>Maureen Richards</cp:lastModifiedBy>
  <cp:revision>6</cp:revision>
  <dcterms:created xsi:type="dcterms:W3CDTF">2013-01-10T13:46:53Z</dcterms:created>
  <dcterms:modified xsi:type="dcterms:W3CDTF">2013-01-10T23:10:11Z</dcterms:modified>
</cp:coreProperties>
</file>