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6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F6775-5B05-47B1-B954-752352BD2E08}" type="datetimeFigureOut">
              <a:rPr lang="en-US" smtClean="0"/>
              <a:t>11/7/2012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0E80E-4FD9-4A9C-93B6-18B9C0A6B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972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F6775-5B05-47B1-B954-752352BD2E08}" type="datetimeFigureOut">
              <a:rPr lang="en-US" smtClean="0"/>
              <a:t>11/7/2012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0E80E-4FD9-4A9C-93B6-18B9C0A6B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106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F6775-5B05-47B1-B954-752352BD2E08}" type="datetimeFigureOut">
              <a:rPr lang="en-US" smtClean="0"/>
              <a:t>11/7/2012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0E80E-4FD9-4A9C-93B6-18B9C0A6B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393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F6775-5B05-47B1-B954-752352BD2E08}" type="datetimeFigureOut">
              <a:rPr lang="en-US" smtClean="0"/>
              <a:t>11/7/2012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0E80E-4FD9-4A9C-93B6-18B9C0A6B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356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F6775-5B05-47B1-B954-752352BD2E08}" type="datetimeFigureOut">
              <a:rPr lang="en-US" smtClean="0"/>
              <a:t>11/7/2012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0E80E-4FD9-4A9C-93B6-18B9C0A6B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914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F6775-5B05-47B1-B954-752352BD2E08}" type="datetimeFigureOut">
              <a:rPr lang="en-US" smtClean="0"/>
              <a:t>11/7/2012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0E80E-4FD9-4A9C-93B6-18B9C0A6B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153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F6775-5B05-47B1-B954-752352BD2E08}" type="datetimeFigureOut">
              <a:rPr lang="en-US" smtClean="0"/>
              <a:t>11/7/2012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0E80E-4FD9-4A9C-93B6-18B9C0A6B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554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F6775-5B05-47B1-B954-752352BD2E08}" type="datetimeFigureOut">
              <a:rPr lang="en-US" smtClean="0"/>
              <a:t>11/7/2012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0E80E-4FD9-4A9C-93B6-18B9C0A6B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1378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F6775-5B05-47B1-B954-752352BD2E08}" type="datetimeFigureOut">
              <a:rPr lang="en-US" smtClean="0"/>
              <a:t>11/7/2012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0E80E-4FD9-4A9C-93B6-18B9C0A6B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409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F6775-5B05-47B1-B954-752352BD2E08}" type="datetimeFigureOut">
              <a:rPr lang="en-US" smtClean="0"/>
              <a:t>11/7/2012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0E80E-4FD9-4A9C-93B6-18B9C0A6B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925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F6775-5B05-47B1-B954-752352BD2E08}" type="datetimeFigureOut">
              <a:rPr lang="en-US" smtClean="0"/>
              <a:t>11/7/2012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0E80E-4FD9-4A9C-93B6-18B9C0A6B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860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7F6775-5B05-47B1-B954-752352BD2E08}" type="datetimeFigureOut">
              <a:rPr lang="en-US" smtClean="0"/>
              <a:t>11/7/2012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60E80E-4FD9-4A9C-93B6-18B9C0A6B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570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popandroll.com/coke-art/Coca-Cola-Art_Coke_Bottle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395" y="1219200"/>
            <a:ext cx="2495006" cy="2441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137" y="1460597"/>
            <a:ext cx="2990850" cy="2237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http://minorinsights.files.wordpress.com/2011/11/orange-juic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3274" y="1183153"/>
            <a:ext cx="3213099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http://newspaper.li/static/4e00af63ab14b556f8c56cc84605ae5d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395" y="358140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4771" y="3559629"/>
            <a:ext cx="2730137" cy="2586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177" y="3581400"/>
            <a:ext cx="2914650" cy="1941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5478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" y="84909"/>
            <a:ext cx="3227547" cy="2048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8406" y="241663"/>
            <a:ext cx="3370834" cy="2243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04800"/>
            <a:ext cx="24384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" y="2362200"/>
            <a:ext cx="2519362" cy="2519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447925"/>
            <a:ext cx="3347023" cy="2347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290762"/>
            <a:ext cx="2590800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662" y="3990975"/>
            <a:ext cx="1590675" cy="286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4343400"/>
            <a:ext cx="3588131" cy="2418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399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1555</TotalTime>
  <Words>0</Words>
  <Application>Microsoft Office PowerPoint</Application>
  <PresentationFormat>On-screen Show (4:3)</PresentationFormat>
  <Paragraphs>0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Company>Academy School District 20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Maureen Richards</dc:creator>
  <cp:lastModifiedBy>Maureen Richards</cp:lastModifiedBy>
  <cp:revision>3</cp:revision>
  <dcterms:created xsi:type="dcterms:W3CDTF">2012-11-07T14:15:08Z</dcterms:created>
  <dcterms:modified xsi:type="dcterms:W3CDTF">2012-11-08T16:10:44Z</dcterms:modified>
</cp:coreProperties>
</file>