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125F2-5A04-440A-836D-CFFDCA5D50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BD17B0-311C-4C29-B874-CC1D8B8D2797}">
      <dgm:prSet phldrT="[Text]"/>
      <dgm:spPr/>
      <dgm:t>
        <a:bodyPr/>
        <a:lstStyle/>
        <a:p>
          <a:r>
            <a:rPr lang="en-US" dirty="0" smtClean="0"/>
            <a:t>Define the site’s purpose</a:t>
          </a:r>
          <a:endParaRPr lang="en-US" dirty="0"/>
        </a:p>
      </dgm:t>
    </dgm:pt>
    <dgm:pt modelId="{EF33ACCC-B9F4-4167-A75E-1C2D11C47FE5}" type="parTrans" cxnId="{DF85A5BE-8B85-451F-B1FB-B241C5707464}">
      <dgm:prSet/>
      <dgm:spPr/>
      <dgm:t>
        <a:bodyPr/>
        <a:lstStyle/>
        <a:p>
          <a:endParaRPr lang="en-US"/>
        </a:p>
      </dgm:t>
    </dgm:pt>
    <dgm:pt modelId="{6DE4239E-AD0B-4A96-94CE-EAC945AFFC32}" type="sibTrans" cxnId="{DF85A5BE-8B85-451F-B1FB-B241C5707464}">
      <dgm:prSet/>
      <dgm:spPr/>
      <dgm:t>
        <a:bodyPr/>
        <a:lstStyle/>
        <a:p>
          <a:endParaRPr lang="en-US"/>
        </a:p>
      </dgm:t>
    </dgm:pt>
    <dgm:pt modelId="{BD321E46-2101-40F1-9222-D436A11067E5}">
      <dgm:prSet phldrT="[Text]"/>
      <dgm:spPr/>
      <dgm:t>
        <a:bodyPr/>
        <a:lstStyle/>
        <a:p>
          <a:r>
            <a:rPr lang="en-US" dirty="0" smtClean="0"/>
            <a:t>Identify the audience</a:t>
          </a:r>
          <a:endParaRPr lang="en-US" dirty="0"/>
        </a:p>
      </dgm:t>
    </dgm:pt>
    <dgm:pt modelId="{6F2CB1E1-4FB7-41C4-91CE-AEBB3F714CB2}" type="parTrans" cxnId="{AAE436BA-BF9F-4341-9D0D-E59086049071}">
      <dgm:prSet/>
      <dgm:spPr/>
      <dgm:t>
        <a:bodyPr/>
        <a:lstStyle/>
        <a:p>
          <a:endParaRPr lang="en-US"/>
        </a:p>
      </dgm:t>
    </dgm:pt>
    <dgm:pt modelId="{6859F45E-D7CE-42FE-B6B3-39DB39E5FB16}" type="sibTrans" cxnId="{AAE436BA-BF9F-4341-9D0D-E59086049071}">
      <dgm:prSet/>
      <dgm:spPr/>
      <dgm:t>
        <a:bodyPr/>
        <a:lstStyle/>
        <a:p>
          <a:endParaRPr lang="en-US"/>
        </a:p>
      </dgm:t>
    </dgm:pt>
    <dgm:pt modelId="{A1ECE8F4-8F49-43EE-8024-B3BFB8F7192F}">
      <dgm:prSet phldrT="[Text]"/>
      <dgm:spPr/>
      <dgm:t>
        <a:bodyPr/>
        <a:lstStyle/>
        <a:p>
          <a:r>
            <a:rPr lang="en-US" dirty="0" smtClean="0"/>
            <a:t>Determine the sites general content</a:t>
          </a:r>
        </a:p>
      </dgm:t>
    </dgm:pt>
    <dgm:pt modelId="{22939603-0003-4C92-9338-4E93DD8B11C1}" type="parTrans" cxnId="{7127794A-9E22-438B-A01D-DEA56AEB7089}">
      <dgm:prSet/>
      <dgm:spPr/>
      <dgm:t>
        <a:bodyPr/>
        <a:lstStyle/>
        <a:p>
          <a:endParaRPr lang="en-US"/>
        </a:p>
      </dgm:t>
    </dgm:pt>
    <dgm:pt modelId="{FD312B0E-DBD8-4928-BE49-801EBA0A3037}" type="sibTrans" cxnId="{7127794A-9E22-438B-A01D-DEA56AEB7089}">
      <dgm:prSet/>
      <dgm:spPr/>
      <dgm:t>
        <a:bodyPr/>
        <a:lstStyle/>
        <a:p>
          <a:endParaRPr lang="en-US"/>
        </a:p>
      </dgm:t>
    </dgm:pt>
    <dgm:pt modelId="{61DC18D3-1AC2-4DBC-AA25-01BDC75CC0C0}">
      <dgm:prSet phldrT="[Text]"/>
      <dgm:spPr/>
      <dgm:t>
        <a:bodyPr/>
        <a:lstStyle/>
        <a:p>
          <a:r>
            <a:rPr lang="en-US" dirty="0" smtClean="0"/>
            <a:t>Select the sites structure</a:t>
          </a:r>
        </a:p>
      </dgm:t>
    </dgm:pt>
    <dgm:pt modelId="{2ACD18F3-EB03-422B-8B98-AACFC0CD024C}" type="parTrans" cxnId="{941401D4-0A67-49FC-870A-0D16D7AEBFBF}">
      <dgm:prSet/>
      <dgm:spPr/>
    </dgm:pt>
    <dgm:pt modelId="{44CFA79C-98CB-4C18-A5E1-4CFDFD37EDD9}" type="sibTrans" cxnId="{941401D4-0A67-49FC-870A-0D16D7AEBFBF}">
      <dgm:prSet/>
      <dgm:spPr/>
    </dgm:pt>
    <dgm:pt modelId="{753EB903-4DBB-4E7E-A9C2-EAFEB29975A1}">
      <dgm:prSet phldrT="[Text]"/>
      <dgm:spPr/>
      <dgm:t>
        <a:bodyPr/>
        <a:lstStyle/>
        <a:p>
          <a:r>
            <a:rPr lang="en-US" dirty="0" smtClean="0"/>
            <a:t>Design the look and feel of the site</a:t>
          </a:r>
        </a:p>
      </dgm:t>
    </dgm:pt>
    <dgm:pt modelId="{6F5614F8-7813-4E81-8C01-27FF8FC91811}" type="parTrans" cxnId="{6C748BAE-1BDA-4008-B4E8-7BD343DAE249}">
      <dgm:prSet/>
      <dgm:spPr/>
    </dgm:pt>
    <dgm:pt modelId="{04EBDE6E-27FB-4006-840D-F255607FF4A5}" type="sibTrans" cxnId="{6C748BAE-1BDA-4008-B4E8-7BD343DAE249}">
      <dgm:prSet/>
      <dgm:spPr/>
    </dgm:pt>
    <dgm:pt modelId="{CDDF9159-C950-43EA-A6D5-49A916ADF724}">
      <dgm:prSet phldrT="[Text]"/>
      <dgm:spPr/>
      <dgm:t>
        <a:bodyPr/>
        <a:lstStyle/>
        <a:p>
          <a:r>
            <a:rPr lang="en-US" dirty="0" smtClean="0"/>
            <a:t>Specify the sites navigation system</a:t>
          </a:r>
        </a:p>
      </dgm:t>
    </dgm:pt>
    <dgm:pt modelId="{9D84524C-2FF1-44BF-8993-FFF2826061CD}" type="parTrans" cxnId="{D1A7B6C2-AE61-4E59-B5F1-DC05138F8939}">
      <dgm:prSet/>
      <dgm:spPr/>
    </dgm:pt>
    <dgm:pt modelId="{CCAF8C7C-3814-456C-8273-7E59D6BE89FB}" type="sibTrans" cxnId="{D1A7B6C2-AE61-4E59-B5F1-DC05138F8939}">
      <dgm:prSet/>
      <dgm:spPr/>
    </dgm:pt>
    <dgm:pt modelId="{6308B1CA-398D-4A72-BF7C-8D053FD3C577}" type="pres">
      <dgm:prSet presAssocID="{1B2125F2-5A04-440A-836D-CFFDCA5D507B}" presName="linear" presStyleCnt="0">
        <dgm:presLayoutVars>
          <dgm:dir/>
          <dgm:animLvl val="lvl"/>
          <dgm:resizeHandles val="exact"/>
        </dgm:presLayoutVars>
      </dgm:prSet>
      <dgm:spPr/>
    </dgm:pt>
    <dgm:pt modelId="{2A5FCC42-6CC1-4A72-96A1-B8E1D82133AC}" type="pres">
      <dgm:prSet presAssocID="{07BD17B0-311C-4C29-B874-CC1D8B8D2797}" presName="parentLin" presStyleCnt="0"/>
      <dgm:spPr/>
    </dgm:pt>
    <dgm:pt modelId="{22D6F9E2-62C3-45A1-99B7-1BB536176C6B}" type="pres">
      <dgm:prSet presAssocID="{07BD17B0-311C-4C29-B874-CC1D8B8D2797}" presName="parentLeftMargin" presStyleLbl="node1" presStyleIdx="0" presStyleCnt="6"/>
      <dgm:spPr/>
    </dgm:pt>
    <dgm:pt modelId="{ACA3F6EA-B945-4163-BB41-5DF9D631A831}" type="pres">
      <dgm:prSet presAssocID="{07BD17B0-311C-4C29-B874-CC1D8B8D279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C2AF6-9F97-44FE-BC92-81444905654D}" type="pres">
      <dgm:prSet presAssocID="{07BD17B0-311C-4C29-B874-CC1D8B8D2797}" presName="negativeSpace" presStyleCnt="0"/>
      <dgm:spPr/>
    </dgm:pt>
    <dgm:pt modelId="{3B80DA7B-8B36-4091-976F-3B8969D1FD01}" type="pres">
      <dgm:prSet presAssocID="{07BD17B0-311C-4C29-B874-CC1D8B8D2797}" presName="childText" presStyleLbl="conFgAcc1" presStyleIdx="0" presStyleCnt="6">
        <dgm:presLayoutVars>
          <dgm:bulletEnabled val="1"/>
        </dgm:presLayoutVars>
      </dgm:prSet>
      <dgm:spPr/>
    </dgm:pt>
    <dgm:pt modelId="{71FF4CD9-BA1D-4FE5-AA47-2EAACF8E1BAB}" type="pres">
      <dgm:prSet presAssocID="{6DE4239E-AD0B-4A96-94CE-EAC945AFFC32}" presName="spaceBetweenRectangles" presStyleCnt="0"/>
      <dgm:spPr/>
    </dgm:pt>
    <dgm:pt modelId="{70F9945D-9735-487D-8F61-3170B93A3FB0}" type="pres">
      <dgm:prSet presAssocID="{BD321E46-2101-40F1-9222-D436A11067E5}" presName="parentLin" presStyleCnt="0"/>
      <dgm:spPr/>
    </dgm:pt>
    <dgm:pt modelId="{C204F04E-5961-484A-8CDF-42BB0AA2E44C}" type="pres">
      <dgm:prSet presAssocID="{BD321E46-2101-40F1-9222-D436A11067E5}" presName="parentLeftMargin" presStyleLbl="node1" presStyleIdx="0" presStyleCnt="6"/>
      <dgm:spPr/>
    </dgm:pt>
    <dgm:pt modelId="{1E715BD8-9042-43F3-9D7E-61D0905C13B2}" type="pres">
      <dgm:prSet presAssocID="{BD321E46-2101-40F1-9222-D436A11067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4779B-7EA6-4430-9620-0633FCB5E511}" type="pres">
      <dgm:prSet presAssocID="{BD321E46-2101-40F1-9222-D436A11067E5}" presName="negativeSpace" presStyleCnt="0"/>
      <dgm:spPr/>
    </dgm:pt>
    <dgm:pt modelId="{9E63DA84-AFE7-439A-952A-FC1B6BF748B1}" type="pres">
      <dgm:prSet presAssocID="{BD321E46-2101-40F1-9222-D436A11067E5}" presName="childText" presStyleLbl="conFgAcc1" presStyleIdx="1" presStyleCnt="6">
        <dgm:presLayoutVars>
          <dgm:bulletEnabled val="1"/>
        </dgm:presLayoutVars>
      </dgm:prSet>
      <dgm:spPr/>
    </dgm:pt>
    <dgm:pt modelId="{43340F42-9C99-4CA6-BEAF-682BD77E0938}" type="pres">
      <dgm:prSet presAssocID="{6859F45E-D7CE-42FE-B6B3-39DB39E5FB16}" presName="spaceBetweenRectangles" presStyleCnt="0"/>
      <dgm:spPr/>
    </dgm:pt>
    <dgm:pt modelId="{112419B5-4B7B-494B-9A8E-313844F68530}" type="pres">
      <dgm:prSet presAssocID="{A1ECE8F4-8F49-43EE-8024-B3BFB8F7192F}" presName="parentLin" presStyleCnt="0"/>
      <dgm:spPr/>
    </dgm:pt>
    <dgm:pt modelId="{716C884D-DFD9-4381-BAFD-BFEB61288A90}" type="pres">
      <dgm:prSet presAssocID="{A1ECE8F4-8F49-43EE-8024-B3BFB8F7192F}" presName="parentLeftMargin" presStyleLbl="node1" presStyleIdx="1" presStyleCnt="6"/>
      <dgm:spPr/>
    </dgm:pt>
    <dgm:pt modelId="{567E8E64-CAF8-448B-A201-5C9F941681B8}" type="pres">
      <dgm:prSet presAssocID="{A1ECE8F4-8F49-43EE-8024-B3BFB8F7192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6CC0C-3E35-4D88-93FE-A8E844B26F74}" type="pres">
      <dgm:prSet presAssocID="{A1ECE8F4-8F49-43EE-8024-B3BFB8F7192F}" presName="negativeSpace" presStyleCnt="0"/>
      <dgm:spPr/>
    </dgm:pt>
    <dgm:pt modelId="{388C9309-2DBF-4149-BCCB-BAEE67429EA8}" type="pres">
      <dgm:prSet presAssocID="{A1ECE8F4-8F49-43EE-8024-B3BFB8F7192F}" presName="childText" presStyleLbl="conFgAcc1" presStyleIdx="2" presStyleCnt="6">
        <dgm:presLayoutVars>
          <dgm:bulletEnabled val="1"/>
        </dgm:presLayoutVars>
      </dgm:prSet>
      <dgm:spPr/>
    </dgm:pt>
    <dgm:pt modelId="{F39DBDDF-6BD8-471B-BE58-43C278B216FE}" type="pres">
      <dgm:prSet presAssocID="{FD312B0E-DBD8-4928-BE49-801EBA0A3037}" presName="spaceBetweenRectangles" presStyleCnt="0"/>
      <dgm:spPr/>
    </dgm:pt>
    <dgm:pt modelId="{B2E2C161-2A1D-4B80-A935-7AFEA55E8782}" type="pres">
      <dgm:prSet presAssocID="{61DC18D3-1AC2-4DBC-AA25-01BDC75CC0C0}" presName="parentLin" presStyleCnt="0"/>
      <dgm:spPr/>
    </dgm:pt>
    <dgm:pt modelId="{A6C20A49-8758-472B-B3D2-4E3850246976}" type="pres">
      <dgm:prSet presAssocID="{61DC18D3-1AC2-4DBC-AA25-01BDC75CC0C0}" presName="parentLeftMargin" presStyleLbl="node1" presStyleIdx="2" presStyleCnt="6"/>
      <dgm:spPr/>
    </dgm:pt>
    <dgm:pt modelId="{1A32DC00-5B9D-4514-BFE5-4643B4A69784}" type="pres">
      <dgm:prSet presAssocID="{61DC18D3-1AC2-4DBC-AA25-01BDC75CC0C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D788E-A84C-4ABC-B994-1E7F04B09F3C}" type="pres">
      <dgm:prSet presAssocID="{61DC18D3-1AC2-4DBC-AA25-01BDC75CC0C0}" presName="negativeSpace" presStyleCnt="0"/>
      <dgm:spPr/>
    </dgm:pt>
    <dgm:pt modelId="{3E351732-E8EC-4EEB-B8A6-819ED0893BB4}" type="pres">
      <dgm:prSet presAssocID="{61DC18D3-1AC2-4DBC-AA25-01BDC75CC0C0}" presName="childText" presStyleLbl="conFgAcc1" presStyleIdx="3" presStyleCnt="6">
        <dgm:presLayoutVars>
          <dgm:bulletEnabled val="1"/>
        </dgm:presLayoutVars>
      </dgm:prSet>
      <dgm:spPr/>
    </dgm:pt>
    <dgm:pt modelId="{52CDB36E-DBBB-4AAE-9CA8-E5F5C9121C11}" type="pres">
      <dgm:prSet presAssocID="{44CFA79C-98CB-4C18-A5E1-4CFDFD37EDD9}" presName="spaceBetweenRectangles" presStyleCnt="0"/>
      <dgm:spPr/>
    </dgm:pt>
    <dgm:pt modelId="{46F60336-B47D-448A-8289-814AEE3BDB26}" type="pres">
      <dgm:prSet presAssocID="{753EB903-4DBB-4E7E-A9C2-EAFEB29975A1}" presName="parentLin" presStyleCnt="0"/>
      <dgm:spPr/>
    </dgm:pt>
    <dgm:pt modelId="{63E7610E-19FE-4501-AC68-65B32C394A99}" type="pres">
      <dgm:prSet presAssocID="{753EB903-4DBB-4E7E-A9C2-EAFEB29975A1}" presName="parentLeftMargin" presStyleLbl="node1" presStyleIdx="3" presStyleCnt="6"/>
      <dgm:spPr/>
    </dgm:pt>
    <dgm:pt modelId="{147500A6-6786-4696-9182-3584B426E444}" type="pres">
      <dgm:prSet presAssocID="{753EB903-4DBB-4E7E-A9C2-EAFEB29975A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23B2E-4BC3-41C8-9E47-420B43731F77}" type="pres">
      <dgm:prSet presAssocID="{753EB903-4DBB-4E7E-A9C2-EAFEB29975A1}" presName="negativeSpace" presStyleCnt="0"/>
      <dgm:spPr/>
    </dgm:pt>
    <dgm:pt modelId="{82CF4BED-5E0A-43E1-B93A-C4D7FC14E93B}" type="pres">
      <dgm:prSet presAssocID="{753EB903-4DBB-4E7E-A9C2-EAFEB29975A1}" presName="childText" presStyleLbl="conFgAcc1" presStyleIdx="4" presStyleCnt="6">
        <dgm:presLayoutVars>
          <dgm:bulletEnabled val="1"/>
        </dgm:presLayoutVars>
      </dgm:prSet>
      <dgm:spPr/>
    </dgm:pt>
    <dgm:pt modelId="{16513F23-018C-47D1-8436-D0B567BF5369}" type="pres">
      <dgm:prSet presAssocID="{04EBDE6E-27FB-4006-840D-F255607FF4A5}" presName="spaceBetweenRectangles" presStyleCnt="0"/>
      <dgm:spPr/>
    </dgm:pt>
    <dgm:pt modelId="{C2A14EC1-A1BC-44D6-9284-BEBC68DB3E61}" type="pres">
      <dgm:prSet presAssocID="{CDDF9159-C950-43EA-A6D5-49A916ADF724}" presName="parentLin" presStyleCnt="0"/>
      <dgm:spPr/>
    </dgm:pt>
    <dgm:pt modelId="{2918CBBF-64EE-48C7-A8F2-2D5BC6C56918}" type="pres">
      <dgm:prSet presAssocID="{CDDF9159-C950-43EA-A6D5-49A916ADF724}" presName="parentLeftMargin" presStyleLbl="node1" presStyleIdx="4" presStyleCnt="6"/>
      <dgm:spPr/>
    </dgm:pt>
    <dgm:pt modelId="{8976654E-CC6F-4DF3-87F2-3B03A484BEF4}" type="pres">
      <dgm:prSet presAssocID="{CDDF9159-C950-43EA-A6D5-49A916ADF72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7A68B-FBC4-42FD-BEA8-335CF737F4E1}" type="pres">
      <dgm:prSet presAssocID="{CDDF9159-C950-43EA-A6D5-49A916ADF724}" presName="negativeSpace" presStyleCnt="0"/>
      <dgm:spPr/>
    </dgm:pt>
    <dgm:pt modelId="{459974A6-35AC-4DF7-B5C1-C1D6B83CC899}" type="pres">
      <dgm:prSet presAssocID="{CDDF9159-C950-43EA-A6D5-49A916ADF7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AE436BA-BF9F-4341-9D0D-E59086049071}" srcId="{1B2125F2-5A04-440A-836D-CFFDCA5D507B}" destId="{BD321E46-2101-40F1-9222-D436A11067E5}" srcOrd="1" destOrd="0" parTransId="{6F2CB1E1-4FB7-41C4-91CE-AEBB3F714CB2}" sibTransId="{6859F45E-D7CE-42FE-B6B3-39DB39E5FB16}"/>
    <dgm:cxn modelId="{941401D4-0A67-49FC-870A-0D16D7AEBFBF}" srcId="{1B2125F2-5A04-440A-836D-CFFDCA5D507B}" destId="{61DC18D3-1AC2-4DBC-AA25-01BDC75CC0C0}" srcOrd="3" destOrd="0" parTransId="{2ACD18F3-EB03-422B-8B98-AACFC0CD024C}" sibTransId="{44CFA79C-98CB-4C18-A5E1-4CFDFD37EDD9}"/>
    <dgm:cxn modelId="{7127794A-9E22-438B-A01D-DEA56AEB7089}" srcId="{1B2125F2-5A04-440A-836D-CFFDCA5D507B}" destId="{A1ECE8F4-8F49-43EE-8024-B3BFB8F7192F}" srcOrd="2" destOrd="0" parTransId="{22939603-0003-4C92-9338-4E93DD8B11C1}" sibTransId="{FD312B0E-DBD8-4928-BE49-801EBA0A3037}"/>
    <dgm:cxn modelId="{D9AEE03A-7076-483A-B47B-22903D40BE21}" type="presOf" srcId="{753EB903-4DBB-4E7E-A9C2-EAFEB29975A1}" destId="{147500A6-6786-4696-9182-3584B426E444}" srcOrd="1" destOrd="0" presId="urn:microsoft.com/office/officeart/2005/8/layout/list1"/>
    <dgm:cxn modelId="{13305F25-5442-4A14-A2EF-C766357B9793}" type="presOf" srcId="{1B2125F2-5A04-440A-836D-CFFDCA5D507B}" destId="{6308B1CA-398D-4A72-BF7C-8D053FD3C577}" srcOrd="0" destOrd="0" presId="urn:microsoft.com/office/officeart/2005/8/layout/list1"/>
    <dgm:cxn modelId="{D1A7B6C2-AE61-4E59-B5F1-DC05138F8939}" srcId="{1B2125F2-5A04-440A-836D-CFFDCA5D507B}" destId="{CDDF9159-C950-43EA-A6D5-49A916ADF724}" srcOrd="5" destOrd="0" parTransId="{9D84524C-2FF1-44BF-8993-FFF2826061CD}" sibTransId="{CCAF8C7C-3814-456C-8273-7E59D6BE89FB}"/>
    <dgm:cxn modelId="{DF85A5BE-8B85-451F-B1FB-B241C5707464}" srcId="{1B2125F2-5A04-440A-836D-CFFDCA5D507B}" destId="{07BD17B0-311C-4C29-B874-CC1D8B8D2797}" srcOrd="0" destOrd="0" parTransId="{EF33ACCC-B9F4-4167-A75E-1C2D11C47FE5}" sibTransId="{6DE4239E-AD0B-4A96-94CE-EAC945AFFC32}"/>
    <dgm:cxn modelId="{F21362E2-A5AC-49BC-A633-2EB9DEFE871F}" type="presOf" srcId="{CDDF9159-C950-43EA-A6D5-49A916ADF724}" destId="{2918CBBF-64EE-48C7-A8F2-2D5BC6C56918}" srcOrd="0" destOrd="0" presId="urn:microsoft.com/office/officeart/2005/8/layout/list1"/>
    <dgm:cxn modelId="{F77A94A8-0C15-48B6-B358-39AB6B70B3F9}" type="presOf" srcId="{A1ECE8F4-8F49-43EE-8024-B3BFB8F7192F}" destId="{567E8E64-CAF8-448B-A201-5C9F941681B8}" srcOrd="1" destOrd="0" presId="urn:microsoft.com/office/officeart/2005/8/layout/list1"/>
    <dgm:cxn modelId="{2D7CE271-30F3-4E47-B4A2-84F6A8BE7830}" type="presOf" srcId="{CDDF9159-C950-43EA-A6D5-49A916ADF724}" destId="{8976654E-CC6F-4DF3-87F2-3B03A484BEF4}" srcOrd="1" destOrd="0" presId="urn:microsoft.com/office/officeart/2005/8/layout/list1"/>
    <dgm:cxn modelId="{3B807771-5127-472A-9645-60D69F22501E}" type="presOf" srcId="{61DC18D3-1AC2-4DBC-AA25-01BDC75CC0C0}" destId="{A6C20A49-8758-472B-B3D2-4E3850246976}" srcOrd="0" destOrd="0" presId="urn:microsoft.com/office/officeart/2005/8/layout/list1"/>
    <dgm:cxn modelId="{6C748BAE-1BDA-4008-B4E8-7BD343DAE249}" srcId="{1B2125F2-5A04-440A-836D-CFFDCA5D507B}" destId="{753EB903-4DBB-4E7E-A9C2-EAFEB29975A1}" srcOrd="4" destOrd="0" parTransId="{6F5614F8-7813-4E81-8C01-27FF8FC91811}" sibTransId="{04EBDE6E-27FB-4006-840D-F255607FF4A5}"/>
    <dgm:cxn modelId="{82A3DF0D-E3AE-4C56-AEBE-3DD841848ED0}" type="presOf" srcId="{BD321E46-2101-40F1-9222-D436A11067E5}" destId="{C204F04E-5961-484A-8CDF-42BB0AA2E44C}" srcOrd="0" destOrd="0" presId="urn:microsoft.com/office/officeart/2005/8/layout/list1"/>
    <dgm:cxn modelId="{04FA5F06-9621-4472-ACC1-5FCAC2813FA0}" type="presOf" srcId="{07BD17B0-311C-4C29-B874-CC1D8B8D2797}" destId="{ACA3F6EA-B945-4163-BB41-5DF9D631A831}" srcOrd="1" destOrd="0" presId="urn:microsoft.com/office/officeart/2005/8/layout/list1"/>
    <dgm:cxn modelId="{F9F46CE0-480F-4B6F-AD92-7F93A86E7B6D}" type="presOf" srcId="{A1ECE8F4-8F49-43EE-8024-B3BFB8F7192F}" destId="{716C884D-DFD9-4381-BAFD-BFEB61288A90}" srcOrd="0" destOrd="0" presId="urn:microsoft.com/office/officeart/2005/8/layout/list1"/>
    <dgm:cxn modelId="{C00C7BBA-D853-41D4-BF95-42B529823F97}" type="presOf" srcId="{07BD17B0-311C-4C29-B874-CC1D8B8D2797}" destId="{22D6F9E2-62C3-45A1-99B7-1BB536176C6B}" srcOrd="0" destOrd="0" presId="urn:microsoft.com/office/officeart/2005/8/layout/list1"/>
    <dgm:cxn modelId="{1D83ABAA-0437-46AB-8251-07D8CFA3D43A}" type="presOf" srcId="{61DC18D3-1AC2-4DBC-AA25-01BDC75CC0C0}" destId="{1A32DC00-5B9D-4514-BFE5-4643B4A69784}" srcOrd="1" destOrd="0" presId="urn:microsoft.com/office/officeart/2005/8/layout/list1"/>
    <dgm:cxn modelId="{E82B418C-E43D-40B6-99B0-5A5FD90FC072}" type="presOf" srcId="{BD321E46-2101-40F1-9222-D436A11067E5}" destId="{1E715BD8-9042-43F3-9D7E-61D0905C13B2}" srcOrd="1" destOrd="0" presId="urn:microsoft.com/office/officeart/2005/8/layout/list1"/>
    <dgm:cxn modelId="{FCDD2311-B20C-4656-A5AE-23530C6224C6}" type="presOf" srcId="{753EB903-4DBB-4E7E-A9C2-EAFEB29975A1}" destId="{63E7610E-19FE-4501-AC68-65B32C394A99}" srcOrd="0" destOrd="0" presId="urn:microsoft.com/office/officeart/2005/8/layout/list1"/>
    <dgm:cxn modelId="{9279976B-FEBF-43E7-9A72-025A058BE741}" type="presParOf" srcId="{6308B1CA-398D-4A72-BF7C-8D053FD3C577}" destId="{2A5FCC42-6CC1-4A72-96A1-B8E1D82133AC}" srcOrd="0" destOrd="0" presId="urn:microsoft.com/office/officeart/2005/8/layout/list1"/>
    <dgm:cxn modelId="{FEEDFB78-9C58-4B7D-B974-5DD8293392D3}" type="presParOf" srcId="{2A5FCC42-6CC1-4A72-96A1-B8E1D82133AC}" destId="{22D6F9E2-62C3-45A1-99B7-1BB536176C6B}" srcOrd="0" destOrd="0" presId="urn:microsoft.com/office/officeart/2005/8/layout/list1"/>
    <dgm:cxn modelId="{290DDC51-584D-419E-9A29-4C8A7AD96E13}" type="presParOf" srcId="{2A5FCC42-6CC1-4A72-96A1-B8E1D82133AC}" destId="{ACA3F6EA-B945-4163-BB41-5DF9D631A831}" srcOrd="1" destOrd="0" presId="urn:microsoft.com/office/officeart/2005/8/layout/list1"/>
    <dgm:cxn modelId="{56555903-6033-4159-9B30-22A78F81A8B1}" type="presParOf" srcId="{6308B1CA-398D-4A72-BF7C-8D053FD3C577}" destId="{B08C2AF6-9F97-44FE-BC92-81444905654D}" srcOrd="1" destOrd="0" presId="urn:microsoft.com/office/officeart/2005/8/layout/list1"/>
    <dgm:cxn modelId="{0BF38FE0-06EF-44E9-87DA-0526512EF0AF}" type="presParOf" srcId="{6308B1CA-398D-4A72-BF7C-8D053FD3C577}" destId="{3B80DA7B-8B36-4091-976F-3B8969D1FD01}" srcOrd="2" destOrd="0" presId="urn:microsoft.com/office/officeart/2005/8/layout/list1"/>
    <dgm:cxn modelId="{3B8A0E48-DC65-4A2C-9E35-FE4491D6B0D7}" type="presParOf" srcId="{6308B1CA-398D-4A72-BF7C-8D053FD3C577}" destId="{71FF4CD9-BA1D-4FE5-AA47-2EAACF8E1BAB}" srcOrd="3" destOrd="0" presId="urn:microsoft.com/office/officeart/2005/8/layout/list1"/>
    <dgm:cxn modelId="{610328A0-7DAF-4800-91BC-972CB6ED32CA}" type="presParOf" srcId="{6308B1CA-398D-4A72-BF7C-8D053FD3C577}" destId="{70F9945D-9735-487D-8F61-3170B93A3FB0}" srcOrd="4" destOrd="0" presId="urn:microsoft.com/office/officeart/2005/8/layout/list1"/>
    <dgm:cxn modelId="{3158D504-7F0B-467E-8ECF-4965E8AFD93E}" type="presParOf" srcId="{70F9945D-9735-487D-8F61-3170B93A3FB0}" destId="{C204F04E-5961-484A-8CDF-42BB0AA2E44C}" srcOrd="0" destOrd="0" presId="urn:microsoft.com/office/officeart/2005/8/layout/list1"/>
    <dgm:cxn modelId="{99A80FA0-9E04-4E32-9C16-CCE0A056E4DF}" type="presParOf" srcId="{70F9945D-9735-487D-8F61-3170B93A3FB0}" destId="{1E715BD8-9042-43F3-9D7E-61D0905C13B2}" srcOrd="1" destOrd="0" presId="urn:microsoft.com/office/officeart/2005/8/layout/list1"/>
    <dgm:cxn modelId="{26671A91-8318-4B16-A021-61D4C935B725}" type="presParOf" srcId="{6308B1CA-398D-4A72-BF7C-8D053FD3C577}" destId="{7CF4779B-7EA6-4430-9620-0633FCB5E511}" srcOrd="5" destOrd="0" presId="urn:microsoft.com/office/officeart/2005/8/layout/list1"/>
    <dgm:cxn modelId="{BA3147D0-245D-4EFF-B6A6-3B5DD975ADF8}" type="presParOf" srcId="{6308B1CA-398D-4A72-BF7C-8D053FD3C577}" destId="{9E63DA84-AFE7-439A-952A-FC1B6BF748B1}" srcOrd="6" destOrd="0" presId="urn:microsoft.com/office/officeart/2005/8/layout/list1"/>
    <dgm:cxn modelId="{EED6099B-BCA1-45BE-A5EE-76763338F6BF}" type="presParOf" srcId="{6308B1CA-398D-4A72-BF7C-8D053FD3C577}" destId="{43340F42-9C99-4CA6-BEAF-682BD77E0938}" srcOrd="7" destOrd="0" presId="urn:microsoft.com/office/officeart/2005/8/layout/list1"/>
    <dgm:cxn modelId="{0D4C6C31-3D17-49A1-A7D2-3431C38ACEE3}" type="presParOf" srcId="{6308B1CA-398D-4A72-BF7C-8D053FD3C577}" destId="{112419B5-4B7B-494B-9A8E-313844F68530}" srcOrd="8" destOrd="0" presId="urn:microsoft.com/office/officeart/2005/8/layout/list1"/>
    <dgm:cxn modelId="{328C1966-AA89-40D0-A223-95B9693720BC}" type="presParOf" srcId="{112419B5-4B7B-494B-9A8E-313844F68530}" destId="{716C884D-DFD9-4381-BAFD-BFEB61288A90}" srcOrd="0" destOrd="0" presId="urn:microsoft.com/office/officeart/2005/8/layout/list1"/>
    <dgm:cxn modelId="{FDD7A399-6FA8-4EF4-A69B-17FA68023801}" type="presParOf" srcId="{112419B5-4B7B-494B-9A8E-313844F68530}" destId="{567E8E64-CAF8-448B-A201-5C9F941681B8}" srcOrd="1" destOrd="0" presId="urn:microsoft.com/office/officeart/2005/8/layout/list1"/>
    <dgm:cxn modelId="{9DE71722-F6E1-4DA5-8141-3C0F6274AC5E}" type="presParOf" srcId="{6308B1CA-398D-4A72-BF7C-8D053FD3C577}" destId="{37C6CC0C-3E35-4D88-93FE-A8E844B26F74}" srcOrd="9" destOrd="0" presId="urn:microsoft.com/office/officeart/2005/8/layout/list1"/>
    <dgm:cxn modelId="{04C788C5-37B6-4B73-BBA7-980F9FBA9071}" type="presParOf" srcId="{6308B1CA-398D-4A72-BF7C-8D053FD3C577}" destId="{388C9309-2DBF-4149-BCCB-BAEE67429EA8}" srcOrd="10" destOrd="0" presId="urn:microsoft.com/office/officeart/2005/8/layout/list1"/>
    <dgm:cxn modelId="{AC95E653-3395-4E2B-B25B-13A68485662A}" type="presParOf" srcId="{6308B1CA-398D-4A72-BF7C-8D053FD3C577}" destId="{F39DBDDF-6BD8-471B-BE58-43C278B216FE}" srcOrd="11" destOrd="0" presId="urn:microsoft.com/office/officeart/2005/8/layout/list1"/>
    <dgm:cxn modelId="{E34EDB23-9341-418C-8504-4D3CE7FD4473}" type="presParOf" srcId="{6308B1CA-398D-4A72-BF7C-8D053FD3C577}" destId="{B2E2C161-2A1D-4B80-A935-7AFEA55E8782}" srcOrd="12" destOrd="0" presId="urn:microsoft.com/office/officeart/2005/8/layout/list1"/>
    <dgm:cxn modelId="{84C53812-CDBF-4283-811C-B68158B764A9}" type="presParOf" srcId="{B2E2C161-2A1D-4B80-A935-7AFEA55E8782}" destId="{A6C20A49-8758-472B-B3D2-4E3850246976}" srcOrd="0" destOrd="0" presId="urn:microsoft.com/office/officeart/2005/8/layout/list1"/>
    <dgm:cxn modelId="{1F075B88-43C8-494B-AA16-E6D377A0C5E1}" type="presParOf" srcId="{B2E2C161-2A1D-4B80-A935-7AFEA55E8782}" destId="{1A32DC00-5B9D-4514-BFE5-4643B4A69784}" srcOrd="1" destOrd="0" presId="urn:microsoft.com/office/officeart/2005/8/layout/list1"/>
    <dgm:cxn modelId="{46B21EE3-6B2B-4040-AA50-83E29179BC7D}" type="presParOf" srcId="{6308B1CA-398D-4A72-BF7C-8D053FD3C577}" destId="{54AD788E-A84C-4ABC-B994-1E7F04B09F3C}" srcOrd="13" destOrd="0" presId="urn:microsoft.com/office/officeart/2005/8/layout/list1"/>
    <dgm:cxn modelId="{69F09C64-F3F3-4B9D-8AE4-CD68B8283583}" type="presParOf" srcId="{6308B1CA-398D-4A72-BF7C-8D053FD3C577}" destId="{3E351732-E8EC-4EEB-B8A6-819ED0893BB4}" srcOrd="14" destOrd="0" presId="urn:microsoft.com/office/officeart/2005/8/layout/list1"/>
    <dgm:cxn modelId="{82BF1513-0DF9-4251-ADC6-0DDB87630187}" type="presParOf" srcId="{6308B1CA-398D-4A72-BF7C-8D053FD3C577}" destId="{52CDB36E-DBBB-4AAE-9CA8-E5F5C9121C11}" srcOrd="15" destOrd="0" presId="urn:microsoft.com/office/officeart/2005/8/layout/list1"/>
    <dgm:cxn modelId="{DE15126F-D21B-42F7-97DB-419230C25CF4}" type="presParOf" srcId="{6308B1CA-398D-4A72-BF7C-8D053FD3C577}" destId="{46F60336-B47D-448A-8289-814AEE3BDB26}" srcOrd="16" destOrd="0" presId="urn:microsoft.com/office/officeart/2005/8/layout/list1"/>
    <dgm:cxn modelId="{287CAA91-FCE9-4892-BB6F-12E3506771E2}" type="presParOf" srcId="{46F60336-B47D-448A-8289-814AEE3BDB26}" destId="{63E7610E-19FE-4501-AC68-65B32C394A99}" srcOrd="0" destOrd="0" presId="urn:microsoft.com/office/officeart/2005/8/layout/list1"/>
    <dgm:cxn modelId="{2E0BCC72-D9AE-4845-BEF2-59BDBBE4BB31}" type="presParOf" srcId="{46F60336-B47D-448A-8289-814AEE3BDB26}" destId="{147500A6-6786-4696-9182-3584B426E444}" srcOrd="1" destOrd="0" presId="urn:microsoft.com/office/officeart/2005/8/layout/list1"/>
    <dgm:cxn modelId="{12ECB1A4-46E2-4CE2-8BE6-3351B6101635}" type="presParOf" srcId="{6308B1CA-398D-4A72-BF7C-8D053FD3C577}" destId="{72E23B2E-4BC3-41C8-9E47-420B43731F77}" srcOrd="17" destOrd="0" presId="urn:microsoft.com/office/officeart/2005/8/layout/list1"/>
    <dgm:cxn modelId="{22C9AF21-A9AC-4A7A-93E6-2AB650F637A5}" type="presParOf" srcId="{6308B1CA-398D-4A72-BF7C-8D053FD3C577}" destId="{82CF4BED-5E0A-43E1-B93A-C4D7FC14E93B}" srcOrd="18" destOrd="0" presId="urn:microsoft.com/office/officeart/2005/8/layout/list1"/>
    <dgm:cxn modelId="{6D753034-9D40-4C98-B6BA-45A3C817AD1B}" type="presParOf" srcId="{6308B1CA-398D-4A72-BF7C-8D053FD3C577}" destId="{16513F23-018C-47D1-8436-D0B567BF5369}" srcOrd="19" destOrd="0" presId="urn:microsoft.com/office/officeart/2005/8/layout/list1"/>
    <dgm:cxn modelId="{21AC8687-5200-4F65-B1E2-E1D011102CB3}" type="presParOf" srcId="{6308B1CA-398D-4A72-BF7C-8D053FD3C577}" destId="{C2A14EC1-A1BC-44D6-9284-BEBC68DB3E61}" srcOrd="20" destOrd="0" presId="urn:microsoft.com/office/officeart/2005/8/layout/list1"/>
    <dgm:cxn modelId="{459D058C-7C8D-499B-B042-3DC8D019505E}" type="presParOf" srcId="{C2A14EC1-A1BC-44D6-9284-BEBC68DB3E61}" destId="{2918CBBF-64EE-48C7-A8F2-2D5BC6C56918}" srcOrd="0" destOrd="0" presId="urn:microsoft.com/office/officeart/2005/8/layout/list1"/>
    <dgm:cxn modelId="{3516C49A-C68D-48EA-A648-D0C98675D037}" type="presParOf" srcId="{C2A14EC1-A1BC-44D6-9284-BEBC68DB3E61}" destId="{8976654E-CC6F-4DF3-87F2-3B03A484BEF4}" srcOrd="1" destOrd="0" presId="urn:microsoft.com/office/officeart/2005/8/layout/list1"/>
    <dgm:cxn modelId="{076ED548-E325-403A-9B22-680BF99A21BF}" type="presParOf" srcId="{6308B1CA-398D-4A72-BF7C-8D053FD3C577}" destId="{9FF7A68B-FBC4-42FD-BEA8-335CF737F4E1}" srcOrd="21" destOrd="0" presId="urn:microsoft.com/office/officeart/2005/8/layout/list1"/>
    <dgm:cxn modelId="{4BB0151B-7521-439F-96F0-5891560AA187}" type="presParOf" srcId="{6308B1CA-398D-4A72-BF7C-8D053FD3C577}" destId="{459974A6-35AC-4DF7-B5C1-C1D6B83CC89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6E3402-EC75-46BF-A4E3-636DBE1A91C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C6A56-9AF7-4C3B-B7EF-EF14AF487940}">
      <dgm:prSet phldrT="[Text]"/>
      <dgm:spPr/>
      <dgm:t>
        <a:bodyPr/>
        <a:lstStyle/>
        <a:p>
          <a:r>
            <a:rPr lang="en-US" dirty="0" smtClean="0"/>
            <a:t>Home</a:t>
          </a:r>
          <a:endParaRPr lang="en-US" dirty="0"/>
        </a:p>
      </dgm:t>
    </dgm:pt>
    <dgm:pt modelId="{E685D4DA-ED4D-410B-8746-A4E75E813143}" type="parTrans" cxnId="{F297657B-CC2F-4F1F-AA24-3539FCD720CF}">
      <dgm:prSet/>
      <dgm:spPr/>
      <dgm:t>
        <a:bodyPr/>
        <a:lstStyle/>
        <a:p>
          <a:endParaRPr lang="en-US"/>
        </a:p>
      </dgm:t>
    </dgm:pt>
    <dgm:pt modelId="{37FC1F76-5323-49A4-9D4F-68479E447B7A}" type="sibTrans" cxnId="{F297657B-CC2F-4F1F-AA24-3539FCD720CF}">
      <dgm:prSet/>
      <dgm:spPr/>
      <dgm:t>
        <a:bodyPr/>
        <a:lstStyle/>
        <a:p>
          <a:endParaRPr lang="en-US"/>
        </a:p>
      </dgm:t>
    </dgm:pt>
    <dgm:pt modelId="{FB3D6ABC-D2E4-44E0-B44E-A0D513384889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1AF0436D-D680-4F20-BA9E-615E6673DCC6}" type="parTrans" cxnId="{ED1A0416-1A2B-413B-BD04-1E146C05B4BE}">
      <dgm:prSet/>
      <dgm:spPr/>
      <dgm:t>
        <a:bodyPr/>
        <a:lstStyle/>
        <a:p>
          <a:endParaRPr lang="en-US"/>
        </a:p>
      </dgm:t>
    </dgm:pt>
    <dgm:pt modelId="{35C96C1A-2C5D-42A3-80DA-FC0345B77EB5}" type="sibTrans" cxnId="{ED1A0416-1A2B-413B-BD04-1E146C05B4BE}">
      <dgm:prSet/>
      <dgm:spPr/>
      <dgm:t>
        <a:bodyPr/>
        <a:lstStyle/>
        <a:p>
          <a:endParaRPr lang="en-US"/>
        </a:p>
      </dgm:t>
    </dgm:pt>
    <dgm:pt modelId="{DD63E7B5-C8EC-4546-A519-6943302289E4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2BA89BEF-1CA4-4D27-BE34-28AC04ECF704}" type="parTrans" cxnId="{D44F6840-ED43-4667-A3C5-0D99E161A8EF}">
      <dgm:prSet/>
      <dgm:spPr/>
      <dgm:t>
        <a:bodyPr/>
        <a:lstStyle/>
        <a:p>
          <a:endParaRPr lang="en-US"/>
        </a:p>
      </dgm:t>
    </dgm:pt>
    <dgm:pt modelId="{0D0909E1-CDC2-417F-A4C1-C4B75DE79718}" type="sibTrans" cxnId="{D44F6840-ED43-4667-A3C5-0D99E161A8EF}">
      <dgm:prSet/>
      <dgm:spPr/>
      <dgm:t>
        <a:bodyPr/>
        <a:lstStyle/>
        <a:p>
          <a:endParaRPr lang="en-US"/>
        </a:p>
      </dgm:t>
    </dgm:pt>
    <dgm:pt modelId="{6C6D64B5-19C3-411F-B719-5F4FF92EE026}">
      <dgm:prSet phldrT="[Text]"/>
      <dgm:spPr/>
      <dgm:t>
        <a:bodyPr/>
        <a:lstStyle/>
        <a:p>
          <a:r>
            <a:rPr lang="en-US" dirty="0" smtClean="0"/>
            <a:t>blah</a:t>
          </a:r>
          <a:endParaRPr lang="en-US" dirty="0"/>
        </a:p>
      </dgm:t>
    </dgm:pt>
    <dgm:pt modelId="{F856B9AB-68E3-4513-8A93-E5AF1E8E9323}" type="parTrans" cxnId="{68BFDD97-79E2-446D-A74D-67132A0E6758}">
      <dgm:prSet/>
      <dgm:spPr/>
      <dgm:t>
        <a:bodyPr/>
        <a:lstStyle/>
        <a:p>
          <a:endParaRPr lang="en-US"/>
        </a:p>
      </dgm:t>
    </dgm:pt>
    <dgm:pt modelId="{96ABDBB5-4B7A-4FEC-8E1F-A09017258803}" type="sibTrans" cxnId="{68BFDD97-79E2-446D-A74D-67132A0E6758}">
      <dgm:prSet/>
      <dgm:spPr/>
      <dgm:t>
        <a:bodyPr/>
        <a:lstStyle/>
        <a:p>
          <a:endParaRPr lang="en-US"/>
        </a:p>
      </dgm:t>
    </dgm:pt>
    <dgm:pt modelId="{8E9D0CA3-A73E-4953-9400-3CF465528857}">
      <dgm:prSet phldrT="[Text]"/>
      <dgm:spPr/>
      <dgm:t>
        <a:bodyPr/>
        <a:lstStyle/>
        <a:p>
          <a:endParaRPr lang="en-US" dirty="0"/>
        </a:p>
      </dgm:t>
    </dgm:pt>
    <dgm:pt modelId="{63CDDEBA-BE40-4BAA-B22A-8CF474A6DD50}" type="parTrans" cxnId="{2A79A471-3F68-486A-87AF-A9E9943E207C}">
      <dgm:prSet/>
      <dgm:spPr/>
      <dgm:t>
        <a:bodyPr/>
        <a:lstStyle/>
        <a:p>
          <a:endParaRPr lang="en-US"/>
        </a:p>
      </dgm:t>
    </dgm:pt>
    <dgm:pt modelId="{F221A193-E579-4D7E-AED5-1EA71895F66E}" type="sibTrans" cxnId="{2A79A471-3F68-486A-87AF-A9E9943E207C}">
      <dgm:prSet/>
      <dgm:spPr/>
      <dgm:t>
        <a:bodyPr/>
        <a:lstStyle/>
        <a:p>
          <a:endParaRPr lang="en-US"/>
        </a:p>
      </dgm:t>
    </dgm:pt>
    <dgm:pt modelId="{D1896BD0-05AC-487E-BA71-3B9BBCF33BB4}">
      <dgm:prSet phldrT="[Text]"/>
      <dgm:spPr/>
      <dgm:t>
        <a:bodyPr/>
        <a:lstStyle/>
        <a:p>
          <a:endParaRPr lang="en-US" dirty="0"/>
        </a:p>
      </dgm:t>
    </dgm:pt>
    <dgm:pt modelId="{5490932D-14BC-4C70-A766-ACE92E0250CE}" type="parTrans" cxnId="{4DF73A70-D667-4E6F-BB00-A4A479D005D1}">
      <dgm:prSet/>
      <dgm:spPr/>
      <dgm:t>
        <a:bodyPr/>
        <a:lstStyle/>
        <a:p>
          <a:endParaRPr lang="en-US"/>
        </a:p>
      </dgm:t>
    </dgm:pt>
    <dgm:pt modelId="{2ED59D62-CC98-4EEA-92A4-AE04968E5011}" type="sibTrans" cxnId="{4DF73A70-D667-4E6F-BB00-A4A479D005D1}">
      <dgm:prSet/>
      <dgm:spPr/>
      <dgm:t>
        <a:bodyPr/>
        <a:lstStyle/>
        <a:p>
          <a:endParaRPr lang="en-US"/>
        </a:p>
      </dgm:t>
    </dgm:pt>
    <dgm:pt modelId="{3D08A3CB-D6B2-406B-8370-D330D1E4FD22}" type="pres">
      <dgm:prSet presAssocID="{1E6E3402-EC75-46BF-A4E3-636DBE1A91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080955-7A93-4A99-839C-4430C50A9EB9}" type="pres">
      <dgm:prSet presAssocID="{B0EC6A56-9AF7-4C3B-B7EF-EF14AF487940}" presName="hierRoot1" presStyleCnt="0">
        <dgm:presLayoutVars>
          <dgm:hierBranch val="init"/>
        </dgm:presLayoutVars>
      </dgm:prSet>
      <dgm:spPr/>
    </dgm:pt>
    <dgm:pt modelId="{CDC9905C-85CD-43E5-8F14-3F4E1AF4CCF7}" type="pres">
      <dgm:prSet presAssocID="{B0EC6A56-9AF7-4C3B-B7EF-EF14AF487940}" presName="rootComposite1" presStyleCnt="0"/>
      <dgm:spPr/>
    </dgm:pt>
    <dgm:pt modelId="{07EDAC7B-E1D7-4C09-B501-D19CB86AD5F3}" type="pres">
      <dgm:prSet presAssocID="{B0EC6A56-9AF7-4C3B-B7EF-EF14AF4879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74EFD-596C-49A5-B4B8-46FEF990A7A0}" type="pres">
      <dgm:prSet presAssocID="{B0EC6A56-9AF7-4C3B-B7EF-EF14AF487940}" presName="rootConnector1" presStyleLbl="node1" presStyleIdx="0" presStyleCnt="0"/>
      <dgm:spPr/>
    </dgm:pt>
    <dgm:pt modelId="{016AD275-128B-4ADE-ACE1-5C5778DC70C8}" type="pres">
      <dgm:prSet presAssocID="{B0EC6A56-9AF7-4C3B-B7EF-EF14AF487940}" presName="hierChild2" presStyleCnt="0"/>
      <dgm:spPr/>
    </dgm:pt>
    <dgm:pt modelId="{DBE3A07F-50A6-41B9-887E-E4027222B75F}" type="pres">
      <dgm:prSet presAssocID="{1AF0436D-D680-4F20-BA9E-615E6673DCC6}" presName="Name37" presStyleLbl="parChTrans1D2" presStyleIdx="0" presStyleCnt="3"/>
      <dgm:spPr/>
    </dgm:pt>
    <dgm:pt modelId="{1E18BCF6-8CBA-482A-90DE-436FB2C7C93D}" type="pres">
      <dgm:prSet presAssocID="{FB3D6ABC-D2E4-44E0-B44E-A0D513384889}" presName="hierRoot2" presStyleCnt="0">
        <dgm:presLayoutVars>
          <dgm:hierBranch val="init"/>
        </dgm:presLayoutVars>
      </dgm:prSet>
      <dgm:spPr/>
    </dgm:pt>
    <dgm:pt modelId="{2084BABF-1DE6-4879-96A4-B7D730D20030}" type="pres">
      <dgm:prSet presAssocID="{FB3D6ABC-D2E4-44E0-B44E-A0D513384889}" presName="rootComposite" presStyleCnt="0"/>
      <dgm:spPr/>
    </dgm:pt>
    <dgm:pt modelId="{5BCE128D-421C-457F-97B3-E0B43347B789}" type="pres">
      <dgm:prSet presAssocID="{FB3D6ABC-D2E4-44E0-B44E-A0D5133848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612DF-487A-4101-844A-0737FA20DFB5}" type="pres">
      <dgm:prSet presAssocID="{FB3D6ABC-D2E4-44E0-B44E-A0D513384889}" presName="rootConnector" presStyleLbl="node2" presStyleIdx="0" presStyleCnt="3"/>
      <dgm:spPr/>
    </dgm:pt>
    <dgm:pt modelId="{3AB53848-CDA9-4040-BBC8-377C3FA5B03F}" type="pres">
      <dgm:prSet presAssocID="{FB3D6ABC-D2E4-44E0-B44E-A0D513384889}" presName="hierChild4" presStyleCnt="0"/>
      <dgm:spPr/>
    </dgm:pt>
    <dgm:pt modelId="{009EE2C9-AC95-4E0F-A244-ED615C504357}" type="pres">
      <dgm:prSet presAssocID="{63CDDEBA-BE40-4BAA-B22A-8CF474A6DD50}" presName="Name37" presStyleLbl="parChTrans1D3" presStyleIdx="0" presStyleCnt="2"/>
      <dgm:spPr/>
    </dgm:pt>
    <dgm:pt modelId="{28290152-1F26-4993-B300-12B1C0701854}" type="pres">
      <dgm:prSet presAssocID="{8E9D0CA3-A73E-4953-9400-3CF465528857}" presName="hierRoot2" presStyleCnt="0">
        <dgm:presLayoutVars>
          <dgm:hierBranch val="init"/>
        </dgm:presLayoutVars>
      </dgm:prSet>
      <dgm:spPr/>
    </dgm:pt>
    <dgm:pt modelId="{A02E13D2-0FA6-492D-A6D7-808351109AEA}" type="pres">
      <dgm:prSet presAssocID="{8E9D0CA3-A73E-4953-9400-3CF465528857}" presName="rootComposite" presStyleCnt="0"/>
      <dgm:spPr/>
    </dgm:pt>
    <dgm:pt modelId="{D02D722B-5185-4C16-8903-1D0E1076BB2A}" type="pres">
      <dgm:prSet presAssocID="{8E9D0CA3-A73E-4953-9400-3CF46552885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EFFCCA-ECA8-4493-9283-165741853921}" type="pres">
      <dgm:prSet presAssocID="{8E9D0CA3-A73E-4953-9400-3CF465528857}" presName="rootConnector" presStyleLbl="node3" presStyleIdx="0" presStyleCnt="2"/>
      <dgm:spPr/>
    </dgm:pt>
    <dgm:pt modelId="{8EE50CD5-712F-4382-A72C-E5F123E1A445}" type="pres">
      <dgm:prSet presAssocID="{8E9D0CA3-A73E-4953-9400-3CF465528857}" presName="hierChild4" presStyleCnt="0"/>
      <dgm:spPr/>
    </dgm:pt>
    <dgm:pt modelId="{4691E844-CF12-4853-A567-AE69DC0435F9}" type="pres">
      <dgm:prSet presAssocID="{8E9D0CA3-A73E-4953-9400-3CF465528857}" presName="hierChild5" presStyleCnt="0"/>
      <dgm:spPr/>
    </dgm:pt>
    <dgm:pt modelId="{A9EF3F63-859B-466F-89D4-EF40120241B5}" type="pres">
      <dgm:prSet presAssocID="{FB3D6ABC-D2E4-44E0-B44E-A0D513384889}" presName="hierChild5" presStyleCnt="0"/>
      <dgm:spPr/>
    </dgm:pt>
    <dgm:pt modelId="{ACCCA666-615E-4BA7-AA1F-343C6871234C}" type="pres">
      <dgm:prSet presAssocID="{2BA89BEF-1CA4-4D27-BE34-28AC04ECF704}" presName="Name37" presStyleLbl="parChTrans1D2" presStyleIdx="1" presStyleCnt="3"/>
      <dgm:spPr/>
    </dgm:pt>
    <dgm:pt modelId="{A7D57EDF-163B-4C28-8755-6432B23A4F20}" type="pres">
      <dgm:prSet presAssocID="{DD63E7B5-C8EC-4546-A519-6943302289E4}" presName="hierRoot2" presStyleCnt="0">
        <dgm:presLayoutVars>
          <dgm:hierBranch val="init"/>
        </dgm:presLayoutVars>
      </dgm:prSet>
      <dgm:spPr/>
    </dgm:pt>
    <dgm:pt modelId="{41244B37-E817-4101-A9E2-23E4866A1AB8}" type="pres">
      <dgm:prSet presAssocID="{DD63E7B5-C8EC-4546-A519-6943302289E4}" presName="rootComposite" presStyleCnt="0"/>
      <dgm:spPr/>
    </dgm:pt>
    <dgm:pt modelId="{B903D947-3D95-4AB1-A0A6-B283E2748D05}" type="pres">
      <dgm:prSet presAssocID="{DD63E7B5-C8EC-4546-A519-6943302289E4}" presName="rootText" presStyleLbl="node2" presStyleIdx="1" presStyleCnt="3">
        <dgm:presLayoutVars>
          <dgm:chPref val="3"/>
        </dgm:presLayoutVars>
      </dgm:prSet>
      <dgm:spPr/>
    </dgm:pt>
    <dgm:pt modelId="{9109DF54-C8F5-4E17-8715-588D0C4CDF1F}" type="pres">
      <dgm:prSet presAssocID="{DD63E7B5-C8EC-4546-A519-6943302289E4}" presName="rootConnector" presStyleLbl="node2" presStyleIdx="1" presStyleCnt="3"/>
      <dgm:spPr/>
    </dgm:pt>
    <dgm:pt modelId="{D01D248E-93DA-497D-BB89-948DCEB323C2}" type="pres">
      <dgm:prSet presAssocID="{DD63E7B5-C8EC-4546-A519-6943302289E4}" presName="hierChild4" presStyleCnt="0"/>
      <dgm:spPr/>
    </dgm:pt>
    <dgm:pt modelId="{E7F9D6B5-9717-4C4C-92FD-AD106B8D4F7C}" type="pres">
      <dgm:prSet presAssocID="{5490932D-14BC-4C70-A766-ACE92E0250CE}" presName="Name37" presStyleLbl="parChTrans1D3" presStyleIdx="1" presStyleCnt="2"/>
      <dgm:spPr/>
    </dgm:pt>
    <dgm:pt modelId="{46B1713C-5BBE-45B3-9329-F3B7BA62543F}" type="pres">
      <dgm:prSet presAssocID="{D1896BD0-05AC-487E-BA71-3B9BBCF33BB4}" presName="hierRoot2" presStyleCnt="0">
        <dgm:presLayoutVars>
          <dgm:hierBranch val="init"/>
        </dgm:presLayoutVars>
      </dgm:prSet>
      <dgm:spPr/>
    </dgm:pt>
    <dgm:pt modelId="{A2782787-FD26-46C0-9587-ACB110B19884}" type="pres">
      <dgm:prSet presAssocID="{D1896BD0-05AC-487E-BA71-3B9BBCF33BB4}" presName="rootComposite" presStyleCnt="0"/>
      <dgm:spPr/>
    </dgm:pt>
    <dgm:pt modelId="{9C598669-7086-42DA-B045-106B62CE42E1}" type="pres">
      <dgm:prSet presAssocID="{D1896BD0-05AC-487E-BA71-3B9BBCF33BB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6A04F-7856-42A5-BE61-3D63A6BAF0A2}" type="pres">
      <dgm:prSet presAssocID="{D1896BD0-05AC-487E-BA71-3B9BBCF33BB4}" presName="rootConnector" presStyleLbl="node3" presStyleIdx="1" presStyleCnt="2"/>
      <dgm:spPr/>
    </dgm:pt>
    <dgm:pt modelId="{20DD1118-3745-4C5D-ADF3-5E6CC9850019}" type="pres">
      <dgm:prSet presAssocID="{D1896BD0-05AC-487E-BA71-3B9BBCF33BB4}" presName="hierChild4" presStyleCnt="0"/>
      <dgm:spPr/>
    </dgm:pt>
    <dgm:pt modelId="{5FF86BD1-F096-4468-8830-2148ED3CDA14}" type="pres">
      <dgm:prSet presAssocID="{D1896BD0-05AC-487E-BA71-3B9BBCF33BB4}" presName="hierChild5" presStyleCnt="0"/>
      <dgm:spPr/>
    </dgm:pt>
    <dgm:pt modelId="{30390C99-809D-45F5-828A-BF85726473AF}" type="pres">
      <dgm:prSet presAssocID="{DD63E7B5-C8EC-4546-A519-6943302289E4}" presName="hierChild5" presStyleCnt="0"/>
      <dgm:spPr/>
    </dgm:pt>
    <dgm:pt modelId="{C94A01B9-0DF6-4AE7-BE6D-28C2D3C868BB}" type="pres">
      <dgm:prSet presAssocID="{F856B9AB-68E3-4513-8A93-E5AF1E8E9323}" presName="Name37" presStyleLbl="parChTrans1D2" presStyleIdx="2" presStyleCnt="3"/>
      <dgm:spPr/>
    </dgm:pt>
    <dgm:pt modelId="{294481DA-EACD-41EE-9DBC-0F4D16BF77CE}" type="pres">
      <dgm:prSet presAssocID="{6C6D64B5-19C3-411F-B719-5F4FF92EE026}" presName="hierRoot2" presStyleCnt="0">
        <dgm:presLayoutVars>
          <dgm:hierBranch val="init"/>
        </dgm:presLayoutVars>
      </dgm:prSet>
      <dgm:spPr/>
    </dgm:pt>
    <dgm:pt modelId="{DBB353A8-549E-4C6D-868D-61785FAD2C50}" type="pres">
      <dgm:prSet presAssocID="{6C6D64B5-19C3-411F-B719-5F4FF92EE026}" presName="rootComposite" presStyleCnt="0"/>
      <dgm:spPr/>
    </dgm:pt>
    <dgm:pt modelId="{3ACA56E1-3ACA-4DD7-8BF3-8A6675FA2E34}" type="pres">
      <dgm:prSet presAssocID="{6C6D64B5-19C3-411F-B719-5F4FF92EE026}" presName="rootText" presStyleLbl="node2" presStyleIdx="2" presStyleCnt="3">
        <dgm:presLayoutVars>
          <dgm:chPref val="3"/>
        </dgm:presLayoutVars>
      </dgm:prSet>
      <dgm:spPr/>
    </dgm:pt>
    <dgm:pt modelId="{766BB6EC-9C07-4EAA-BDFA-1B69EB44DABF}" type="pres">
      <dgm:prSet presAssocID="{6C6D64B5-19C3-411F-B719-5F4FF92EE026}" presName="rootConnector" presStyleLbl="node2" presStyleIdx="2" presStyleCnt="3"/>
      <dgm:spPr/>
    </dgm:pt>
    <dgm:pt modelId="{6E5BB500-BB31-4E89-9A3A-64973B972C4E}" type="pres">
      <dgm:prSet presAssocID="{6C6D64B5-19C3-411F-B719-5F4FF92EE026}" presName="hierChild4" presStyleCnt="0"/>
      <dgm:spPr/>
    </dgm:pt>
    <dgm:pt modelId="{ED8D5C26-13BE-4C5E-8D90-F60C6B0E9AC9}" type="pres">
      <dgm:prSet presAssocID="{6C6D64B5-19C3-411F-B719-5F4FF92EE026}" presName="hierChild5" presStyleCnt="0"/>
      <dgm:spPr/>
    </dgm:pt>
    <dgm:pt modelId="{3933E95E-0AA3-4524-B75A-DFA418F0A9C1}" type="pres">
      <dgm:prSet presAssocID="{B0EC6A56-9AF7-4C3B-B7EF-EF14AF487940}" presName="hierChild3" presStyleCnt="0"/>
      <dgm:spPr/>
    </dgm:pt>
  </dgm:ptLst>
  <dgm:cxnLst>
    <dgm:cxn modelId="{9A8753B2-A540-4997-B077-DA2A1FCE7564}" type="presOf" srcId="{DD63E7B5-C8EC-4546-A519-6943302289E4}" destId="{B903D947-3D95-4AB1-A0A6-B283E2748D05}" srcOrd="0" destOrd="0" presId="urn:microsoft.com/office/officeart/2005/8/layout/orgChart1"/>
    <dgm:cxn modelId="{4CACD3A9-1FA8-4D82-BF25-3E5247C6863F}" type="presOf" srcId="{B0EC6A56-9AF7-4C3B-B7EF-EF14AF487940}" destId="{07EDAC7B-E1D7-4C09-B501-D19CB86AD5F3}" srcOrd="0" destOrd="0" presId="urn:microsoft.com/office/officeart/2005/8/layout/orgChart1"/>
    <dgm:cxn modelId="{4421F288-78C2-407E-996A-5153338B8B16}" type="presOf" srcId="{5490932D-14BC-4C70-A766-ACE92E0250CE}" destId="{E7F9D6B5-9717-4C4C-92FD-AD106B8D4F7C}" srcOrd="0" destOrd="0" presId="urn:microsoft.com/office/officeart/2005/8/layout/orgChart1"/>
    <dgm:cxn modelId="{662579C5-FA8B-4F90-A9D0-BAB805E249DD}" type="presOf" srcId="{8E9D0CA3-A73E-4953-9400-3CF465528857}" destId="{11EFFCCA-ECA8-4493-9283-165741853921}" srcOrd="1" destOrd="0" presId="urn:microsoft.com/office/officeart/2005/8/layout/orgChart1"/>
    <dgm:cxn modelId="{52413BC6-EFBC-419F-B655-2688E339B05D}" type="presOf" srcId="{DD63E7B5-C8EC-4546-A519-6943302289E4}" destId="{9109DF54-C8F5-4E17-8715-588D0C4CDF1F}" srcOrd="1" destOrd="0" presId="urn:microsoft.com/office/officeart/2005/8/layout/orgChart1"/>
    <dgm:cxn modelId="{3315F6AB-F235-4855-AA40-1EAF80555DDB}" type="presOf" srcId="{B0EC6A56-9AF7-4C3B-B7EF-EF14AF487940}" destId="{82474EFD-596C-49A5-B4B8-46FEF990A7A0}" srcOrd="1" destOrd="0" presId="urn:microsoft.com/office/officeart/2005/8/layout/orgChart1"/>
    <dgm:cxn modelId="{C303EEF3-1C7A-4D8C-B486-1D4C45D29C5F}" type="presOf" srcId="{FB3D6ABC-D2E4-44E0-B44E-A0D513384889}" destId="{5BCE128D-421C-457F-97B3-E0B43347B789}" srcOrd="0" destOrd="0" presId="urn:microsoft.com/office/officeart/2005/8/layout/orgChart1"/>
    <dgm:cxn modelId="{4642AE16-66CB-47AC-A0B8-37AA21EC18EB}" type="presOf" srcId="{1E6E3402-EC75-46BF-A4E3-636DBE1A91C8}" destId="{3D08A3CB-D6B2-406B-8370-D330D1E4FD22}" srcOrd="0" destOrd="0" presId="urn:microsoft.com/office/officeart/2005/8/layout/orgChart1"/>
    <dgm:cxn modelId="{C01F0B70-B544-46D8-BA6F-39791263C8CE}" type="presOf" srcId="{FB3D6ABC-D2E4-44E0-B44E-A0D513384889}" destId="{21B612DF-487A-4101-844A-0737FA20DFB5}" srcOrd="1" destOrd="0" presId="urn:microsoft.com/office/officeart/2005/8/layout/orgChart1"/>
    <dgm:cxn modelId="{B4D84376-5E43-4641-BEC6-46EE980476E6}" type="presOf" srcId="{F856B9AB-68E3-4513-8A93-E5AF1E8E9323}" destId="{C94A01B9-0DF6-4AE7-BE6D-28C2D3C868BB}" srcOrd="0" destOrd="0" presId="urn:microsoft.com/office/officeart/2005/8/layout/orgChart1"/>
    <dgm:cxn modelId="{ED3A8829-3797-4E28-8366-4D54A743ECDF}" type="presOf" srcId="{D1896BD0-05AC-487E-BA71-3B9BBCF33BB4}" destId="{9C598669-7086-42DA-B045-106B62CE42E1}" srcOrd="0" destOrd="0" presId="urn:microsoft.com/office/officeart/2005/8/layout/orgChart1"/>
    <dgm:cxn modelId="{1B93A4A4-E200-450A-9FD1-862334E94FDC}" type="presOf" srcId="{8E9D0CA3-A73E-4953-9400-3CF465528857}" destId="{D02D722B-5185-4C16-8903-1D0E1076BB2A}" srcOrd="0" destOrd="0" presId="urn:microsoft.com/office/officeart/2005/8/layout/orgChart1"/>
    <dgm:cxn modelId="{2A79A471-3F68-486A-87AF-A9E9943E207C}" srcId="{FB3D6ABC-D2E4-44E0-B44E-A0D513384889}" destId="{8E9D0CA3-A73E-4953-9400-3CF465528857}" srcOrd="0" destOrd="0" parTransId="{63CDDEBA-BE40-4BAA-B22A-8CF474A6DD50}" sibTransId="{F221A193-E579-4D7E-AED5-1EA71895F66E}"/>
    <dgm:cxn modelId="{4DF73A70-D667-4E6F-BB00-A4A479D005D1}" srcId="{DD63E7B5-C8EC-4546-A519-6943302289E4}" destId="{D1896BD0-05AC-487E-BA71-3B9BBCF33BB4}" srcOrd="0" destOrd="0" parTransId="{5490932D-14BC-4C70-A766-ACE92E0250CE}" sibTransId="{2ED59D62-CC98-4EEA-92A4-AE04968E5011}"/>
    <dgm:cxn modelId="{D917D8A0-971B-4B57-941E-08C6AF06B134}" type="presOf" srcId="{2BA89BEF-1CA4-4D27-BE34-28AC04ECF704}" destId="{ACCCA666-615E-4BA7-AA1F-343C6871234C}" srcOrd="0" destOrd="0" presId="urn:microsoft.com/office/officeart/2005/8/layout/orgChart1"/>
    <dgm:cxn modelId="{7CD190AC-199B-432B-BACC-A0A35C7512E0}" type="presOf" srcId="{D1896BD0-05AC-487E-BA71-3B9BBCF33BB4}" destId="{28A6A04F-7856-42A5-BE61-3D63A6BAF0A2}" srcOrd="1" destOrd="0" presId="urn:microsoft.com/office/officeart/2005/8/layout/orgChart1"/>
    <dgm:cxn modelId="{F297657B-CC2F-4F1F-AA24-3539FCD720CF}" srcId="{1E6E3402-EC75-46BF-A4E3-636DBE1A91C8}" destId="{B0EC6A56-9AF7-4C3B-B7EF-EF14AF487940}" srcOrd="0" destOrd="0" parTransId="{E685D4DA-ED4D-410B-8746-A4E75E813143}" sibTransId="{37FC1F76-5323-49A4-9D4F-68479E447B7A}"/>
    <dgm:cxn modelId="{B71C74F9-2BC9-4AD4-AD36-B78CC3F125A4}" type="presOf" srcId="{1AF0436D-D680-4F20-BA9E-615E6673DCC6}" destId="{DBE3A07F-50A6-41B9-887E-E4027222B75F}" srcOrd="0" destOrd="0" presId="urn:microsoft.com/office/officeart/2005/8/layout/orgChart1"/>
    <dgm:cxn modelId="{68BFDD97-79E2-446D-A74D-67132A0E6758}" srcId="{B0EC6A56-9AF7-4C3B-B7EF-EF14AF487940}" destId="{6C6D64B5-19C3-411F-B719-5F4FF92EE026}" srcOrd="2" destOrd="0" parTransId="{F856B9AB-68E3-4513-8A93-E5AF1E8E9323}" sibTransId="{96ABDBB5-4B7A-4FEC-8E1F-A09017258803}"/>
    <dgm:cxn modelId="{15750D18-7E78-45CB-9F3F-83AA4C775B47}" type="presOf" srcId="{6C6D64B5-19C3-411F-B719-5F4FF92EE026}" destId="{766BB6EC-9C07-4EAA-BDFA-1B69EB44DABF}" srcOrd="1" destOrd="0" presId="urn:microsoft.com/office/officeart/2005/8/layout/orgChart1"/>
    <dgm:cxn modelId="{ED1A0416-1A2B-413B-BD04-1E146C05B4BE}" srcId="{B0EC6A56-9AF7-4C3B-B7EF-EF14AF487940}" destId="{FB3D6ABC-D2E4-44E0-B44E-A0D513384889}" srcOrd="0" destOrd="0" parTransId="{1AF0436D-D680-4F20-BA9E-615E6673DCC6}" sibTransId="{35C96C1A-2C5D-42A3-80DA-FC0345B77EB5}"/>
    <dgm:cxn modelId="{30FA951A-7D93-435B-81EA-70B6FAEC32D5}" type="presOf" srcId="{6C6D64B5-19C3-411F-B719-5F4FF92EE026}" destId="{3ACA56E1-3ACA-4DD7-8BF3-8A6675FA2E34}" srcOrd="0" destOrd="0" presId="urn:microsoft.com/office/officeart/2005/8/layout/orgChart1"/>
    <dgm:cxn modelId="{B2373A89-6AED-4A73-9E1D-1C7192C3C88E}" type="presOf" srcId="{63CDDEBA-BE40-4BAA-B22A-8CF474A6DD50}" destId="{009EE2C9-AC95-4E0F-A244-ED615C504357}" srcOrd="0" destOrd="0" presId="urn:microsoft.com/office/officeart/2005/8/layout/orgChart1"/>
    <dgm:cxn modelId="{D44F6840-ED43-4667-A3C5-0D99E161A8EF}" srcId="{B0EC6A56-9AF7-4C3B-B7EF-EF14AF487940}" destId="{DD63E7B5-C8EC-4546-A519-6943302289E4}" srcOrd="1" destOrd="0" parTransId="{2BA89BEF-1CA4-4D27-BE34-28AC04ECF704}" sibTransId="{0D0909E1-CDC2-417F-A4C1-C4B75DE79718}"/>
    <dgm:cxn modelId="{0EFC40DC-F622-4A29-970C-9B6629C424E0}" type="presParOf" srcId="{3D08A3CB-D6B2-406B-8370-D330D1E4FD22}" destId="{34080955-7A93-4A99-839C-4430C50A9EB9}" srcOrd="0" destOrd="0" presId="urn:microsoft.com/office/officeart/2005/8/layout/orgChart1"/>
    <dgm:cxn modelId="{16881A49-A33F-4049-8880-99239A947CBD}" type="presParOf" srcId="{34080955-7A93-4A99-839C-4430C50A9EB9}" destId="{CDC9905C-85CD-43E5-8F14-3F4E1AF4CCF7}" srcOrd="0" destOrd="0" presId="urn:microsoft.com/office/officeart/2005/8/layout/orgChart1"/>
    <dgm:cxn modelId="{D5668923-CBD5-4C99-BF90-111F1FEEEE8F}" type="presParOf" srcId="{CDC9905C-85CD-43E5-8F14-3F4E1AF4CCF7}" destId="{07EDAC7B-E1D7-4C09-B501-D19CB86AD5F3}" srcOrd="0" destOrd="0" presId="urn:microsoft.com/office/officeart/2005/8/layout/orgChart1"/>
    <dgm:cxn modelId="{55A174F9-599F-4033-8449-09265CC03507}" type="presParOf" srcId="{CDC9905C-85CD-43E5-8F14-3F4E1AF4CCF7}" destId="{82474EFD-596C-49A5-B4B8-46FEF990A7A0}" srcOrd="1" destOrd="0" presId="urn:microsoft.com/office/officeart/2005/8/layout/orgChart1"/>
    <dgm:cxn modelId="{DE6AB532-EB55-4E77-A5F4-48EABFE3356F}" type="presParOf" srcId="{34080955-7A93-4A99-839C-4430C50A9EB9}" destId="{016AD275-128B-4ADE-ACE1-5C5778DC70C8}" srcOrd="1" destOrd="0" presId="urn:microsoft.com/office/officeart/2005/8/layout/orgChart1"/>
    <dgm:cxn modelId="{8B6ABABB-D916-4D5C-B14A-DB8AC31A5234}" type="presParOf" srcId="{016AD275-128B-4ADE-ACE1-5C5778DC70C8}" destId="{DBE3A07F-50A6-41B9-887E-E4027222B75F}" srcOrd="0" destOrd="0" presId="urn:microsoft.com/office/officeart/2005/8/layout/orgChart1"/>
    <dgm:cxn modelId="{A5C158C3-38A4-4C93-AA5A-AD41575209B4}" type="presParOf" srcId="{016AD275-128B-4ADE-ACE1-5C5778DC70C8}" destId="{1E18BCF6-8CBA-482A-90DE-436FB2C7C93D}" srcOrd="1" destOrd="0" presId="urn:microsoft.com/office/officeart/2005/8/layout/orgChart1"/>
    <dgm:cxn modelId="{110EEF35-1CBC-46CB-9FEB-21F4A77B0FC9}" type="presParOf" srcId="{1E18BCF6-8CBA-482A-90DE-436FB2C7C93D}" destId="{2084BABF-1DE6-4879-96A4-B7D730D20030}" srcOrd="0" destOrd="0" presId="urn:microsoft.com/office/officeart/2005/8/layout/orgChart1"/>
    <dgm:cxn modelId="{F56E5856-ABC9-4769-9F76-4D01E1B057DD}" type="presParOf" srcId="{2084BABF-1DE6-4879-96A4-B7D730D20030}" destId="{5BCE128D-421C-457F-97B3-E0B43347B789}" srcOrd="0" destOrd="0" presId="urn:microsoft.com/office/officeart/2005/8/layout/orgChart1"/>
    <dgm:cxn modelId="{4B39C358-D3A5-4543-BBC6-3C7C981393FD}" type="presParOf" srcId="{2084BABF-1DE6-4879-96A4-B7D730D20030}" destId="{21B612DF-487A-4101-844A-0737FA20DFB5}" srcOrd="1" destOrd="0" presId="urn:microsoft.com/office/officeart/2005/8/layout/orgChart1"/>
    <dgm:cxn modelId="{76424EBE-65E0-4DCF-96CA-CE73F7EA9329}" type="presParOf" srcId="{1E18BCF6-8CBA-482A-90DE-436FB2C7C93D}" destId="{3AB53848-CDA9-4040-BBC8-377C3FA5B03F}" srcOrd="1" destOrd="0" presId="urn:microsoft.com/office/officeart/2005/8/layout/orgChart1"/>
    <dgm:cxn modelId="{F95DC331-036B-4921-B27F-AE61176AEAF0}" type="presParOf" srcId="{3AB53848-CDA9-4040-BBC8-377C3FA5B03F}" destId="{009EE2C9-AC95-4E0F-A244-ED615C504357}" srcOrd="0" destOrd="0" presId="urn:microsoft.com/office/officeart/2005/8/layout/orgChart1"/>
    <dgm:cxn modelId="{ADB7D13C-BCB0-4BC9-AC2A-D4C60B3D1596}" type="presParOf" srcId="{3AB53848-CDA9-4040-BBC8-377C3FA5B03F}" destId="{28290152-1F26-4993-B300-12B1C0701854}" srcOrd="1" destOrd="0" presId="urn:microsoft.com/office/officeart/2005/8/layout/orgChart1"/>
    <dgm:cxn modelId="{9CFE008A-6532-4873-85C9-3104E7A22769}" type="presParOf" srcId="{28290152-1F26-4993-B300-12B1C0701854}" destId="{A02E13D2-0FA6-492D-A6D7-808351109AEA}" srcOrd="0" destOrd="0" presId="urn:microsoft.com/office/officeart/2005/8/layout/orgChart1"/>
    <dgm:cxn modelId="{12A7CF47-6884-49D6-9183-CCA562CC89F9}" type="presParOf" srcId="{A02E13D2-0FA6-492D-A6D7-808351109AEA}" destId="{D02D722B-5185-4C16-8903-1D0E1076BB2A}" srcOrd="0" destOrd="0" presId="urn:microsoft.com/office/officeart/2005/8/layout/orgChart1"/>
    <dgm:cxn modelId="{614CDF68-EF01-4CAC-92F5-E962E49A978F}" type="presParOf" srcId="{A02E13D2-0FA6-492D-A6D7-808351109AEA}" destId="{11EFFCCA-ECA8-4493-9283-165741853921}" srcOrd="1" destOrd="0" presId="urn:microsoft.com/office/officeart/2005/8/layout/orgChart1"/>
    <dgm:cxn modelId="{64025645-9E38-49F8-9FF8-06736D7045C1}" type="presParOf" srcId="{28290152-1F26-4993-B300-12B1C0701854}" destId="{8EE50CD5-712F-4382-A72C-E5F123E1A445}" srcOrd="1" destOrd="0" presId="urn:microsoft.com/office/officeart/2005/8/layout/orgChart1"/>
    <dgm:cxn modelId="{1522ED76-7068-4805-A990-634A83525053}" type="presParOf" srcId="{28290152-1F26-4993-B300-12B1C0701854}" destId="{4691E844-CF12-4853-A567-AE69DC0435F9}" srcOrd="2" destOrd="0" presId="urn:microsoft.com/office/officeart/2005/8/layout/orgChart1"/>
    <dgm:cxn modelId="{576F7EAD-C2A9-4759-8045-7691EFC46E0E}" type="presParOf" srcId="{1E18BCF6-8CBA-482A-90DE-436FB2C7C93D}" destId="{A9EF3F63-859B-466F-89D4-EF40120241B5}" srcOrd="2" destOrd="0" presId="urn:microsoft.com/office/officeart/2005/8/layout/orgChart1"/>
    <dgm:cxn modelId="{DEF2DC52-44F8-4192-ACC5-98158F2470BC}" type="presParOf" srcId="{016AD275-128B-4ADE-ACE1-5C5778DC70C8}" destId="{ACCCA666-615E-4BA7-AA1F-343C6871234C}" srcOrd="2" destOrd="0" presId="urn:microsoft.com/office/officeart/2005/8/layout/orgChart1"/>
    <dgm:cxn modelId="{BE0B4566-D1DD-42DD-84A3-2A17E4B70614}" type="presParOf" srcId="{016AD275-128B-4ADE-ACE1-5C5778DC70C8}" destId="{A7D57EDF-163B-4C28-8755-6432B23A4F20}" srcOrd="3" destOrd="0" presId="urn:microsoft.com/office/officeart/2005/8/layout/orgChart1"/>
    <dgm:cxn modelId="{05494932-FA57-427F-A69D-73B3D38590CA}" type="presParOf" srcId="{A7D57EDF-163B-4C28-8755-6432B23A4F20}" destId="{41244B37-E817-4101-A9E2-23E4866A1AB8}" srcOrd="0" destOrd="0" presId="urn:microsoft.com/office/officeart/2005/8/layout/orgChart1"/>
    <dgm:cxn modelId="{584FC510-12B0-4146-AD4E-963F18CFE63C}" type="presParOf" srcId="{41244B37-E817-4101-A9E2-23E4866A1AB8}" destId="{B903D947-3D95-4AB1-A0A6-B283E2748D05}" srcOrd="0" destOrd="0" presId="urn:microsoft.com/office/officeart/2005/8/layout/orgChart1"/>
    <dgm:cxn modelId="{E49C9F27-2636-44CE-B0BB-B6552A616544}" type="presParOf" srcId="{41244B37-E817-4101-A9E2-23E4866A1AB8}" destId="{9109DF54-C8F5-4E17-8715-588D0C4CDF1F}" srcOrd="1" destOrd="0" presId="urn:microsoft.com/office/officeart/2005/8/layout/orgChart1"/>
    <dgm:cxn modelId="{10C204A6-5802-4F07-9301-2F3D8B5623BB}" type="presParOf" srcId="{A7D57EDF-163B-4C28-8755-6432B23A4F20}" destId="{D01D248E-93DA-497D-BB89-948DCEB323C2}" srcOrd="1" destOrd="0" presId="urn:microsoft.com/office/officeart/2005/8/layout/orgChart1"/>
    <dgm:cxn modelId="{2AA05ABB-3170-4102-B490-F43D04EC0045}" type="presParOf" srcId="{D01D248E-93DA-497D-BB89-948DCEB323C2}" destId="{E7F9D6B5-9717-4C4C-92FD-AD106B8D4F7C}" srcOrd="0" destOrd="0" presId="urn:microsoft.com/office/officeart/2005/8/layout/orgChart1"/>
    <dgm:cxn modelId="{5E00BD52-0247-451A-9C9A-B3B211B617C6}" type="presParOf" srcId="{D01D248E-93DA-497D-BB89-948DCEB323C2}" destId="{46B1713C-5BBE-45B3-9329-F3B7BA62543F}" srcOrd="1" destOrd="0" presId="urn:microsoft.com/office/officeart/2005/8/layout/orgChart1"/>
    <dgm:cxn modelId="{99225634-C161-412C-B33E-3EB8D67F81F8}" type="presParOf" srcId="{46B1713C-5BBE-45B3-9329-F3B7BA62543F}" destId="{A2782787-FD26-46C0-9587-ACB110B19884}" srcOrd="0" destOrd="0" presId="urn:microsoft.com/office/officeart/2005/8/layout/orgChart1"/>
    <dgm:cxn modelId="{D9ECD38C-57F4-432F-AB99-A6F9039487C0}" type="presParOf" srcId="{A2782787-FD26-46C0-9587-ACB110B19884}" destId="{9C598669-7086-42DA-B045-106B62CE42E1}" srcOrd="0" destOrd="0" presId="urn:microsoft.com/office/officeart/2005/8/layout/orgChart1"/>
    <dgm:cxn modelId="{94744A3B-4411-4EFA-8090-9E4A5B018BC9}" type="presParOf" srcId="{A2782787-FD26-46C0-9587-ACB110B19884}" destId="{28A6A04F-7856-42A5-BE61-3D63A6BAF0A2}" srcOrd="1" destOrd="0" presId="urn:microsoft.com/office/officeart/2005/8/layout/orgChart1"/>
    <dgm:cxn modelId="{83A8AB6F-C9E9-4E7E-9B77-F5C8711DA294}" type="presParOf" srcId="{46B1713C-5BBE-45B3-9329-F3B7BA62543F}" destId="{20DD1118-3745-4C5D-ADF3-5E6CC9850019}" srcOrd="1" destOrd="0" presId="urn:microsoft.com/office/officeart/2005/8/layout/orgChart1"/>
    <dgm:cxn modelId="{81F75AF2-959D-4A5D-8C8C-0BF81B2390C0}" type="presParOf" srcId="{46B1713C-5BBE-45B3-9329-F3B7BA62543F}" destId="{5FF86BD1-F096-4468-8830-2148ED3CDA14}" srcOrd="2" destOrd="0" presId="urn:microsoft.com/office/officeart/2005/8/layout/orgChart1"/>
    <dgm:cxn modelId="{3C9E3738-1E27-48F4-8210-6D451E25751C}" type="presParOf" srcId="{A7D57EDF-163B-4C28-8755-6432B23A4F20}" destId="{30390C99-809D-45F5-828A-BF85726473AF}" srcOrd="2" destOrd="0" presId="urn:microsoft.com/office/officeart/2005/8/layout/orgChart1"/>
    <dgm:cxn modelId="{CC09E7AA-02BB-41B4-89DA-AFF78C796422}" type="presParOf" srcId="{016AD275-128B-4ADE-ACE1-5C5778DC70C8}" destId="{C94A01B9-0DF6-4AE7-BE6D-28C2D3C868BB}" srcOrd="4" destOrd="0" presId="urn:microsoft.com/office/officeart/2005/8/layout/orgChart1"/>
    <dgm:cxn modelId="{994BEFF4-2762-476B-B039-048EC2287C41}" type="presParOf" srcId="{016AD275-128B-4ADE-ACE1-5C5778DC70C8}" destId="{294481DA-EACD-41EE-9DBC-0F4D16BF77CE}" srcOrd="5" destOrd="0" presId="urn:microsoft.com/office/officeart/2005/8/layout/orgChart1"/>
    <dgm:cxn modelId="{7F6CDE97-8000-412B-970A-0E5ECB8C20FE}" type="presParOf" srcId="{294481DA-EACD-41EE-9DBC-0F4D16BF77CE}" destId="{DBB353A8-549E-4C6D-868D-61785FAD2C50}" srcOrd="0" destOrd="0" presId="urn:microsoft.com/office/officeart/2005/8/layout/orgChart1"/>
    <dgm:cxn modelId="{4EBBEC83-A06C-4C4E-871B-A71647150DBE}" type="presParOf" srcId="{DBB353A8-549E-4C6D-868D-61785FAD2C50}" destId="{3ACA56E1-3ACA-4DD7-8BF3-8A6675FA2E34}" srcOrd="0" destOrd="0" presId="urn:microsoft.com/office/officeart/2005/8/layout/orgChart1"/>
    <dgm:cxn modelId="{CA5BE580-4513-4EE0-9922-90936913747B}" type="presParOf" srcId="{DBB353A8-549E-4C6D-868D-61785FAD2C50}" destId="{766BB6EC-9C07-4EAA-BDFA-1B69EB44DABF}" srcOrd="1" destOrd="0" presId="urn:microsoft.com/office/officeart/2005/8/layout/orgChart1"/>
    <dgm:cxn modelId="{9FDF8D70-9AC8-445C-95ED-070CF9CD53C9}" type="presParOf" srcId="{294481DA-EACD-41EE-9DBC-0F4D16BF77CE}" destId="{6E5BB500-BB31-4E89-9A3A-64973B972C4E}" srcOrd="1" destOrd="0" presId="urn:microsoft.com/office/officeart/2005/8/layout/orgChart1"/>
    <dgm:cxn modelId="{9AE727AE-1CDF-4345-9265-E9B3C529513C}" type="presParOf" srcId="{294481DA-EACD-41EE-9DBC-0F4D16BF77CE}" destId="{ED8D5C26-13BE-4C5E-8D90-F60C6B0E9AC9}" srcOrd="2" destOrd="0" presId="urn:microsoft.com/office/officeart/2005/8/layout/orgChart1"/>
    <dgm:cxn modelId="{820C2B1B-6A20-45B4-8C8F-70AE5B794933}" type="presParOf" srcId="{34080955-7A93-4A99-839C-4430C50A9EB9}" destId="{3933E95E-0AA3-4524-B75A-DFA418F0A9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0DA7B-8B36-4091-976F-3B8969D1FD01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3F6EA-B945-4163-BB41-5DF9D631A831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Define the site’s purpose</a:t>
          </a:r>
          <a:endParaRPr lang="en-US" sz="1600" kern="1200" dirty="0"/>
        </a:p>
      </dsp:txBody>
      <dsp:txXfrm>
        <a:off x="434537" y="151958"/>
        <a:ext cx="5714606" cy="426206"/>
      </dsp:txXfrm>
    </dsp:sp>
    <dsp:sp modelId="{9E63DA84-AFE7-439A-952A-FC1B6BF748B1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15BD8-9042-43F3-9D7E-61D0905C13B2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the audience</a:t>
          </a:r>
          <a:endParaRPr lang="en-US" sz="1600" kern="1200" dirty="0"/>
        </a:p>
      </dsp:txBody>
      <dsp:txXfrm>
        <a:off x="434537" y="877718"/>
        <a:ext cx="5714606" cy="426206"/>
      </dsp:txXfrm>
    </dsp:sp>
    <dsp:sp modelId="{388C9309-2DBF-4149-BCCB-BAEE67429EA8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E8E64-CAF8-448B-A201-5C9F941681B8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Determine the sites general content</a:t>
          </a:r>
        </a:p>
      </dsp:txBody>
      <dsp:txXfrm>
        <a:off x="434537" y="1603478"/>
        <a:ext cx="5714606" cy="426206"/>
      </dsp:txXfrm>
    </dsp:sp>
    <dsp:sp modelId="{3E351732-E8EC-4EEB-B8A6-819ED0893BB4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2DC00-5B9D-4514-BFE5-4643B4A69784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Select the sites structure</a:t>
          </a:r>
        </a:p>
      </dsp:txBody>
      <dsp:txXfrm>
        <a:off x="434537" y="2329238"/>
        <a:ext cx="5714606" cy="426206"/>
      </dsp:txXfrm>
    </dsp:sp>
    <dsp:sp modelId="{82CF4BED-5E0A-43E1-B93A-C4D7FC14E93B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500A6-6786-4696-9182-3584B426E444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Design the look and feel of the site</a:t>
          </a:r>
        </a:p>
      </dsp:txBody>
      <dsp:txXfrm>
        <a:off x="434537" y="3054998"/>
        <a:ext cx="5714606" cy="426206"/>
      </dsp:txXfrm>
    </dsp:sp>
    <dsp:sp modelId="{459974A6-35AC-4DF7-B5C1-C1D6B83CC899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6654E-CC6F-4DF3-87F2-3B03A484BEF4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Specify the sites navigation system</a:t>
          </a:r>
        </a:p>
      </dsp:txBody>
      <dsp:txXfrm>
        <a:off x="434537" y="3780758"/>
        <a:ext cx="571460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A01B9-0DF6-4AE7-BE6D-28C2D3C868BB}">
      <dsp:nvSpPr>
        <dsp:cNvPr id="0" name=""/>
        <dsp:cNvSpPr/>
      </dsp:nvSpPr>
      <dsp:spPr>
        <a:xfrm>
          <a:off x="2020887" y="1432086"/>
          <a:ext cx="1429792" cy="248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72"/>
              </a:lnTo>
              <a:lnTo>
                <a:pt x="1429792" y="124072"/>
              </a:lnTo>
              <a:lnTo>
                <a:pt x="1429792" y="248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9D6B5-9717-4C4C-92FD-AD106B8D4F7C}">
      <dsp:nvSpPr>
        <dsp:cNvPr id="0" name=""/>
        <dsp:cNvSpPr/>
      </dsp:nvSpPr>
      <dsp:spPr>
        <a:xfrm>
          <a:off x="1548228" y="2271055"/>
          <a:ext cx="177247" cy="543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557"/>
              </a:lnTo>
              <a:lnTo>
                <a:pt x="177247" y="543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A666-615E-4BA7-AA1F-343C6871234C}">
      <dsp:nvSpPr>
        <dsp:cNvPr id="0" name=""/>
        <dsp:cNvSpPr/>
      </dsp:nvSpPr>
      <dsp:spPr>
        <a:xfrm>
          <a:off x="1975167" y="1432086"/>
          <a:ext cx="91440" cy="2481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8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E2C9-AC95-4E0F-A244-ED615C504357}">
      <dsp:nvSpPr>
        <dsp:cNvPr id="0" name=""/>
        <dsp:cNvSpPr/>
      </dsp:nvSpPr>
      <dsp:spPr>
        <a:xfrm>
          <a:off x="118436" y="2271055"/>
          <a:ext cx="177247" cy="543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557"/>
              </a:lnTo>
              <a:lnTo>
                <a:pt x="177247" y="5435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3A07F-50A6-41B9-887E-E4027222B75F}">
      <dsp:nvSpPr>
        <dsp:cNvPr id="0" name=""/>
        <dsp:cNvSpPr/>
      </dsp:nvSpPr>
      <dsp:spPr>
        <a:xfrm>
          <a:off x="591094" y="1432086"/>
          <a:ext cx="1429792" cy="248145"/>
        </a:xfrm>
        <a:custGeom>
          <a:avLst/>
          <a:gdLst/>
          <a:ahLst/>
          <a:cxnLst/>
          <a:rect l="0" t="0" r="0" b="0"/>
          <a:pathLst>
            <a:path>
              <a:moveTo>
                <a:pt x="1429792" y="0"/>
              </a:moveTo>
              <a:lnTo>
                <a:pt x="1429792" y="124072"/>
              </a:lnTo>
              <a:lnTo>
                <a:pt x="0" y="124072"/>
              </a:lnTo>
              <a:lnTo>
                <a:pt x="0" y="248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DAC7B-E1D7-4C09-B501-D19CB86AD5F3}">
      <dsp:nvSpPr>
        <dsp:cNvPr id="0" name=""/>
        <dsp:cNvSpPr/>
      </dsp:nvSpPr>
      <dsp:spPr>
        <a:xfrm>
          <a:off x="1430064" y="841263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Home</a:t>
          </a:r>
          <a:endParaRPr lang="en-US" sz="3600" kern="1200" dirty="0"/>
        </a:p>
      </dsp:txBody>
      <dsp:txXfrm>
        <a:off x="1430064" y="841263"/>
        <a:ext cx="1181646" cy="590823"/>
      </dsp:txXfrm>
    </dsp:sp>
    <dsp:sp modelId="{5BCE128D-421C-457F-97B3-E0B43347B789}">
      <dsp:nvSpPr>
        <dsp:cNvPr id="0" name=""/>
        <dsp:cNvSpPr/>
      </dsp:nvSpPr>
      <dsp:spPr>
        <a:xfrm>
          <a:off x="271" y="1680232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Blah</a:t>
          </a:r>
          <a:endParaRPr lang="en-US" sz="3600" kern="1200" dirty="0"/>
        </a:p>
      </dsp:txBody>
      <dsp:txXfrm>
        <a:off x="271" y="1680232"/>
        <a:ext cx="1181646" cy="590823"/>
      </dsp:txXfrm>
    </dsp:sp>
    <dsp:sp modelId="{D02D722B-5185-4C16-8903-1D0E1076BB2A}">
      <dsp:nvSpPr>
        <dsp:cNvPr id="0" name=""/>
        <dsp:cNvSpPr/>
      </dsp:nvSpPr>
      <dsp:spPr>
        <a:xfrm>
          <a:off x="295683" y="2519201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295683" y="2519201"/>
        <a:ext cx="1181646" cy="590823"/>
      </dsp:txXfrm>
    </dsp:sp>
    <dsp:sp modelId="{B903D947-3D95-4AB1-A0A6-B283E2748D05}">
      <dsp:nvSpPr>
        <dsp:cNvPr id="0" name=""/>
        <dsp:cNvSpPr/>
      </dsp:nvSpPr>
      <dsp:spPr>
        <a:xfrm>
          <a:off x="1430064" y="1680232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Blah</a:t>
          </a:r>
          <a:endParaRPr lang="en-US" sz="3600" kern="1200" dirty="0"/>
        </a:p>
      </dsp:txBody>
      <dsp:txXfrm>
        <a:off x="1430064" y="1680232"/>
        <a:ext cx="1181646" cy="590823"/>
      </dsp:txXfrm>
    </dsp:sp>
    <dsp:sp modelId="{9C598669-7086-42DA-B045-106B62CE42E1}">
      <dsp:nvSpPr>
        <dsp:cNvPr id="0" name=""/>
        <dsp:cNvSpPr/>
      </dsp:nvSpPr>
      <dsp:spPr>
        <a:xfrm>
          <a:off x="1725475" y="2519201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1725475" y="2519201"/>
        <a:ext cx="1181646" cy="590823"/>
      </dsp:txXfrm>
    </dsp:sp>
    <dsp:sp modelId="{3ACA56E1-3ACA-4DD7-8BF3-8A6675FA2E34}">
      <dsp:nvSpPr>
        <dsp:cNvPr id="0" name=""/>
        <dsp:cNvSpPr/>
      </dsp:nvSpPr>
      <dsp:spPr>
        <a:xfrm>
          <a:off x="2859856" y="1680232"/>
          <a:ext cx="1181646" cy="590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blah</a:t>
          </a:r>
          <a:endParaRPr lang="en-US" sz="3600" kern="1200" dirty="0"/>
        </a:p>
      </dsp:txBody>
      <dsp:txXfrm>
        <a:off x="2859856" y="1680232"/>
        <a:ext cx="1181646" cy="590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5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2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96BAE-521D-41E6-9DAE-86145E115F5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BD16-0F4A-4DD2-A655-0A47AA844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Fairytale Website: Planning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2573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16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Fairytale Website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website must include:</a:t>
            </a:r>
          </a:p>
          <a:p>
            <a:pPr lvl="2"/>
            <a:r>
              <a:rPr lang="en-US" dirty="0" smtClean="0"/>
              <a:t>Origins of your fairytale</a:t>
            </a:r>
          </a:p>
          <a:p>
            <a:pPr lvl="2"/>
            <a:r>
              <a:rPr lang="en-US" dirty="0" smtClean="0"/>
              <a:t>What are the different versions out there</a:t>
            </a:r>
          </a:p>
          <a:p>
            <a:pPr lvl="2"/>
            <a:r>
              <a:rPr lang="en-US" dirty="0" smtClean="0"/>
              <a:t>Create your original ending to the fairytale</a:t>
            </a:r>
          </a:p>
          <a:p>
            <a:pPr lvl="2"/>
            <a:r>
              <a:rPr lang="en-US" dirty="0" smtClean="0"/>
              <a:t>Pictures </a:t>
            </a:r>
          </a:p>
          <a:p>
            <a:pPr lvl="2"/>
            <a:r>
              <a:rPr lang="en-US" dirty="0" smtClean="0"/>
              <a:t>Links</a:t>
            </a:r>
          </a:p>
          <a:p>
            <a:pPr lvl="2"/>
            <a:r>
              <a:rPr lang="en-US" dirty="0" smtClean="0"/>
              <a:t>Work cited (MLA format)</a:t>
            </a:r>
          </a:p>
        </p:txBody>
      </p:sp>
    </p:spTree>
    <p:extLst>
      <p:ext uri="{BB962C8B-B14F-4D97-AF65-F5344CB8AC3E}">
        <p14:creationId xmlns:p14="http://schemas.microsoft.com/office/powerpoint/2010/main" val="21028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Today’s Lab: Please clearly label your plan in your folder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to answer in Word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 is the target audience?</a:t>
            </a:r>
          </a:p>
          <a:p>
            <a:r>
              <a:rPr lang="en-US" dirty="0" smtClean="0"/>
              <a:t>How can I tailor the site to reach that audience (causal language vs. formal and how much pictures to use to use)</a:t>
            </a:r>
          </a:p>
          <a:p>
            <a:r>
              <a:rPr lang="en-US" dirty="0" smtClean="0"/>
              <a:t>What are the goals for the site?</a:t>
            </a:r>
          </a:p>
          <a:p>
            <a:r>
              <a:rPr lang="en-US" dirty="0" smtClean="0"/>
              <a:t>How will I gather the information?</a:t>
            </a:r>
          </a:p>
          <a:p>
            <a:r>
              <a:rPr lang="en-US" dirty="0" smtClean="0"/>
              <a:t>What are my sources for media/images- content?</a:t>
            </a:r>
          </a:p>
          <a:p>
            <a:r>
              <a:rPr lang="en-US" dirty="0" smtClean="0"/>
              <a:t>How often should the site be updated?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diagram to show your plan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568578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3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155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Fairytale Website: Planning  </vt:lpstr>
      <vt:lpstr>Fairytale Website</vt:lpstr>
      <vt:lpstr>Today’s Lab: Please clearly label your plan in your folder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8</cp:revision>
  <dcterms:created xsi:type="dcterms:W3CDTF">2014-01-24T01:06:05Z</dcterms:created>
  <dcterms:modified xsi:type="dcterms:W3CDTF">2014-01-24T12:40:46Z</dcterms:modified>
</cp:coreProperties>
</file>