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D687-7096-4C9C-82BA-8FC7785BFE61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C841-AD97-4C37-B5F3-8AF651D2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 How to insert a media file into your webpage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7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an audio file </a:t>
            </a:r>
            <a:r>
              <a:rPr lang="en-US" dirty="0" smtClean="0"/>
              <a:t>online, your own MP3, or create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 audio file from a reliable source</a:t>
            </a:r>
          </a:p>
          <a:p>
            <a:pPr lvl="1"/>
            <a:r>
              <a:rPr lang="en-US" dirty="0" smtClean="0"/>
              <a:t>It MUST be saved </a:t>
            </a:r>
            <a:r>
              <a:rPr lang="en-US" dirty="0" smtClean="0"/>
              <a:t>file as an MP3 file to allow for easy upload to your </a:t>
            </a:r>
            <a:r>
              <a:rPr lang="en-US" dirty="0" smtClean="0"/>
              <a:t>page.</a:t>
            </a:r>
            <a:endParaRPr lang="en-US" dirty="0" smtClean="0"/>
          </a:p>
          <a:p>
            <a:pPr lvl="1"/>
            <a:r>
              <a:rPr lang="en-US" dirty="0" smtClean="0"/>
              <a:t>Your audio file NEEDS to be saved in the same place that you are saving your </a:t>
            </a:r>
            <a:r>
              <a:rPr lang="en-US" dirty="0" smtClean="0"/>
              <a:t>webpages</a:t>
            </a:r>
          </a:p>
          <a:p>
            <a:pPr lvl="2"/>
            <a:r>
              <a:rPr lang="en-US" dirty="0" smtClean="0"/>
              <a:t>Into W:drive and saved in the sports/music folder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Always double check that your saved audio file works before uploading it to your webpage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0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35725"/>
            <a:ext cx="7467600" cy="419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err="1" smtClean="0"/>
              <a:t>Vocaroo</a:t>
            </a:r>
            <a:r>
              <a:rPr lang="en-US" sz="3500" dirty="0"/>
              <a:t> </a:t>
            </a:r>
            <a:r>
              <a:rPr lang="en-US" sz="3500" dirty="0" smtClean="0"/>
              <a:t>is a free and useful voice recorder if you are having a hard time finding an MP3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may need to do this at home, because of background noise.</a:t>
            </a:r>
          </a:p>
          <a:p>
            <a:r>
              <a:rPr lang="en-US" sz="2000" dirty="0" smtClean="0"/>
              <a:t>You can play the video, or radio news cast that you want to use and record it. </a:t>
            </a:r>
          </a:p>
          <a:p>
            <a:r>
              <a:rPr lang="en-US" sz="2000" dirty="0" smtClean="0"/>
              <a:t>Be sure to listen to it, to make sure it is the quality you want. If it sounds like an echo then turn down your volume on the computer and re-record.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7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4636"/>
            <a:ext cx="8229600" cy="80803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After recording: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6096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Click on </a:t>
            </a:r>
            <a:r>
              <a:rPr lang="en-US" sz="2800" i="1" dirty="0" smtClean="0"/>
              <a:t>download as </a:t>
            </a:r>
            <a:r>
              <a:rPr lang="en-US" sz="2800" b="1" i="1" dirty="0" smtClean="0"/>
              <a:t>MP3</a:t>
            </a:r>
            <a:r>
              <a:rPr lang="en-US" sz="2800" dirty="0" smtClean="0"/>
              <a:t> located right below the Google and Facebook Icons.  </a:t>
            </a:r>
          </a:p>
          <a:p>
            <a:r>
              <a:rPr lang="en-US" sz="2800" dirty="0" smtClean="0"/>
              <a:t>If you see this download bar, then that means that it has been downloaded and is located in your downloads file.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125"/>
          <a:stretch/>
        </p:blipFill>
        <p:spPr>
          <a:xfrm>
            <a:off x="671389" y="2362200"/>
            <a:ext cx="8254386" cy="44958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143000" y="5943600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05200" y="5214217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Move </a:t>
            </a:r>
            <a:r>
              <a:rPr lang="en-US" sz="3800" dirty="0" err="1" smtClean="0"/>
              <a:t>Vocaroo</a:t>
            </a:r>
            <a:r>
              <a:rPr lang="en-US" sz="3800" dirty="0" smtClean="0"/>
              <a:t> recording into your folder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Click on the little folder located at the bottom of the screen.</a:t>
            </a:r>
            <a:endParaRPr lang="en-US" sz="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423"/>
          <a:stretch/>
        </p:blipFill>
        <p:spPr>
          <a:xfrm>
            <a:off x="0" y="1917734"/>
            <a:ext cx="8991600" cy="488226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990600" y="6126163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1446797"/>
            <a:ext cx="9130145" cy="513319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295400" y="2514600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10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Downloads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3125"/>
          <a:stretch/>
        </p:blipFill>
        <p:spPr>
          <a:xfrm>
            <a:off x="13855" y="1709665"/>
            <a:ext cx="9144000" cy="498033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438400" y="4869871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95400" y="4983163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2941637"/>
            <a:ext cx="2521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your file and move it into the W:drive.</a:t>
            </a:r>
          </a:p>
          <a:p>
            <a:endParaRPr lang="en-US" dirty="0"/>
          </a:p>
          <a:p>
            <a:r>
              <a:rPr lang="en-US" dirty="0" smtClean="0"/>
              <a:t>Then open the W:drive and move your file into the folder.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0" grpId="0" animBg="1"/>
      <p:bldP spid="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500" dirty="0" smtClean="0"/>
              <a:t>Inserting file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218"/>
            <a:ext cx="9143999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Be sure to put your cursor on the web page where you want the audio file.</a:t>
            </a:r>
          </a:p>
          <a:p>
            <a:r>
              <a:rPr lang="en-US" sz="2500" dirty="0" smtClean="0"/>
              <a:t>Then make sure the insert panel is open and select </a:t>
            </a:r>
            <a:r>
              <a:rPr lang="en-US" sz="2500" b="1" i="1" dirty="0" smtClean="0"/>
              <a:t>HTML 5 Audio</a:t>
            </a:r>
          </a:p>
          <a:p>
            <a:r>
              <a:rPr lang="en-US" sz="2500" dirty="0" smtClean="0"/>
              <a:t>Then select whether you want it before or after  the element in your website</a:t>
            </a:r>
            <a:r>
              <a:rPr lang="en-US" sz="2500" b="1" i="1" dirty="0" smtClean="0"/>
              <a:t>.</a:t>
            </a:r>
            <a:endParaRPr lang="en-US" sz="25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44855"/>
            <a:ext cx="7696200" cy="4327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153400" y="2529680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019800" y="3200400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8305800" y="5174673"/>
            <a:ext cx="381000" cy="31172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8" y="1726972"/>
            <a:ext cx="9150927" cy="514488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886200" y="5486399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91000" y="2956717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little file at where it says source.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6354" t="11458" r="24451" b="21874"/>
          <a:stretch/>
        </p:blipFill>
        <p:spPr>
          <a:xfrm>
            <a:off x="3646347" y="2907476"/>
            <a:ext cx="3512125" cy="2675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41148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audio file and click OK.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29" y="1709742"/>
            <a:ext cx="9020175" cy="50713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383" y="3768962"/>
            <a:ext cx="1600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hadn’t saved the file in the right place, select YES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3" y="1647913"/>
            <a:ext cx="9130147" cy="513320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959277" y="5415233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90600" y="5746839"/>
            <a:ext cx="304800" cy="4270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19400" y="3768962"/>
            <a:ext cx="2819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title with what the audio file is called. Select if you want it to auto play or to play in a loop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" y="1647912"/>
            <a:ext cx="9157328" cy="5148483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>
            <a:off x="228600" y="1127719"/>
            <a:ext cx="367583" cy="5049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848627" y="3707527"/>
            <a:ext cx="367583" cy="5049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38600" y="3319406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Preview in bowser and save!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8" grpId="0" animBg="1"/>
      <p:bldP spid="20" grpId="0" animBg="1"/>
      <p:bldP spid="22" grpId="0" animBg="1"/>
      <p:bldP spid="13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368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How to insert a media file into your webpage  </vt:lpstr>
      <vt:lpstr>Find an audio file online, your own MP3, or create your own</vt:lpstr>
      <vt:lpstr>Vocaroo is a free and useful voice recorder if you are having a hard time finding an MP3</vt:lpstr>
      <vt:lpstr>After recording: </vt:lpstr>
      <vt:lpstr>Move Vocaroo recording into your folder</vt:lpstr>
      <vt:lpstr>Inserting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insert a media file into your webpage</dc:title>
  <dc:creator>setup</dc:creator>
  <cp:lastModifiedBy>Maureen Richards</cp:lastModifiedBy>
  <cp:revision>18</cp:revision>
  <dcterms:created xsi:type="dcterms:W3CDTF">2014-03-18T13:38:57Z</dcterms:created>
  <dcterms:modified xsi:type="dcterms:W3CDTF">2017-08-07T05:03:36Z</dcterms:modified>
</cp:coreProperties>
</file>