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7" r:id="rId11"/>
    <p:sldId id="261" r:id="rId12"/>
    <p:sldId id="264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D978E-C24E-49D3-BAB8-016EEFCE744E}" type="datetimeFigureOut">
              <a:rPr lang="en-US"/>
              <a:pPr>
                <a:defRPr/>
              </a:pPr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528B5-0498-4780-B3CD-992B0C34A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0AC81-AD1E-4242-99E1-F5B8E543701F}" type="datetimeFigureOut">
              <a:rPr lang="en-US"/>
              <a:pPr>
                <a:defRPr/>
              </a:pPr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9B004-7C7F-4A8A-A9D2-7D1CA2B0D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E42BA-BDC6-4C79-9870-2A7206571025}" type="datetimeFigureOut">
              <a:rPr lang="en-US"/>
              <a:pPr>
                <a:defRPr/>
              </a:pPr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4A84C-A754-4DC3-A0E8-AFDCBCE3D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E8DE7-232A-4071-A11E-C5B13CF0E6A4}" type="datetimeFigureOut">
              <a:rPr lang="en-US"/>
              <a:pPr>
                <a:defRPr/>
              </a:pPr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D56B7-D91B-4255-B182-DB16E8343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0AA4C-89F1-4132-920E-D1CD9138C2FA}" type="datetimeFigureOut">
              <a:rPr lang="en-US"/>
              <a:pPr>
                <a:defRPr/>
              </a:pPr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21BD8-B03D-4677-AB19-AC31628B2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6AF99-B098-4CD1-9F66-0D1EF5F49DE7}" type="datetimeFigureOut">
              <a:rPr lang="en-US"/>
              <a:pPr>
                <a:defRPr/>
              </a:pPr>
              <a:t>2/24/2014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38F7A-33FB-4830-A1CF-2F318AC59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01DF3-4707-482F-B44F-27296563C108}" type="datetimeFigureOut">
              <a:rPr lang="en-US"/>
              <a:pPr>
                <a:defRPr/>
              </a:pPr>
              <a:t>2/24/2014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A6B0E-D1A4-4118-9105-E12ACD88C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C37D6-A02B-4C78-BD64-E388E309C948}" type="datetimeFigureOut">
              <a:rPr lang="en-US"/>
              <a:pPr>
                <a:defRPr/>
              </a:pPr>
              <a:t>2/24/2014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59D3C-7FBE-4D30-A268-8AC7CACB0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D9C7C-FD0C-4BE3-8FC4-A364EABB13E7}" type="datetimeFigureOut">
              <a:rPr lang="en-US"/>
              <a:pPr>
                <a:defRPr/>
              </a:pPr>
              <a:t>2/24/2014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65C54-DF74-46EE-A6DB-1C9708FE4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80937-4225-4B06-8998-B83B23DCE2EA}" type="datetimeFigureOut">
              <a:rPr lang="en-US"/>
              <a:pPr>
                <a:defRPr/>
              </a:pPr>
              <a:t>2/24/2014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F1C29-90E5-47F6-89CD-D99D7F6B9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04BDA-9944-42CD-A173-38FEB6FCCE74}" type="datetimeFigureOut">
              <a:rPr lang="en-US"/>
              <a:pPr>
                <a:defRPr/>
              </a:pPr>
              <a:t>2/24/2014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26F2E-A76A-4824-B8D0-4DB8CBA4A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1BC374-D060-4A04-9B3C-DE43A804F532}" type="datetimeFigureOut">
              <a:rPr lang="en-US"/>
              <a:pPr>
                <a:defRPr/>
              </a:pPr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79F7F3-8F59-45C4-AF8B-828A7BAA7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of Photo 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Text Box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Select the ‘T’ tool on the left side</a:t>
            </a:r>
          </a:p>
          <a:p>
            <a:pPr lvl="1"/>
            <a:r>
              <a:rPr lang="en-US" smtClean="0"/>
              <a:t>Then draw a text box</a:t>
            </a:r>
          </a:p>
          <a:p>
            <a:pPr lvl="2"/>
            <a:r>
              <a:rPr lang="en-US" smtClean="0"/>
              <a:t>You can change the size, font and color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Today’s Lab: Photo 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000" smtClean="0"/>
              <a:t>Purpose: To create 2 one of a kind photos using the different tools found in Photoshop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smtClean="0"/>
              <a:t>Must include: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3000" smtClean="0"/>
              <a:t>			3 different photo layers,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3000" smtClean="0"/>
              <a:t>			Text (at least 1 sentence)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3000" smtClean="0"/>
              <a:t>			creativity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3000" smtClean="0"/>
              <a:t>			Website ready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3000" smtClean="0"/>
              <a:t>			have a work cited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3000" smtClean="0"/>
              <a:t>Once photo is completed: Insert your work of art onto a Word document with a work Cited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3000" smtClean="0"/>
              <a:t>			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2863" y="3546475"/>
            <a:ext cx="52578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457200" y="17463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Selecting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Search online for desired photos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smtClean="0"/>
              <a:t>Be conscious of color schemes and topic choices 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Be sure to click on the photo to go to the actual website that houses the photo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smtClean="0"/>
              <a:t>Never just save the thumbnail of photo, because the quality of photo will not be as good and will make it hard to do editing to it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smtClean="0"/>
              <a:t>Be sure to save the bibliography information for later work cited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smtClean="0"/>
              <a:t>Save as a JPEG file to make it easy for editing and uploading to websites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Inserting Pictures into Photo 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Go to file and open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smtClean="0"/>
              <a:t>Open all files needed to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create your picture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smtClean="0"/>
              <a:t>Your background should</a:t>
            </a:r>
          </a:p>
          <a:p>
            <a:pPr marL="914400" lvl="2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be just that, a background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466850"/>
            <a:ext cx="4008438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Copying and Pasting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Using your marquise tool (square or circle), encase the part of the image you want to use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smtClean="0"/>
              <a:t>Located on the left hand side with dash marks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smtClean="0"/>
              <a:t>Get it as close to the image as you possibly can. This allows for less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cropping later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smtClean="0"/>
              <a:t>Copy by using </a:t>
            </a:r>
            <a:r>
              <a:rPr lang="en-US" dirty="0" err="1" smtClean="0"/>
              <a:t>ctrl+c</a:t>
            </a:r>
            <a:endParaRPr lang="en-US" dirty="0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9438" y="3657600"/>
            <a:ext cx="475456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/>
          <p:cNvSpPr/>
          <p:nvPr/>
        </p:nvSpPr>
        <p:spPr>
          <a:xfrm>
            <a:off x="5029200" y="571500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305800" cy="6324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Paste the image you just selected onto another picture (</a:t>
            </a:r>
            <a:r>
              <a:rPr lang="en-US" dirty="0" err="1" smtClean="0"/>
              <a:t>ctrl+v</a:t>
            </a:r>
            <a:r>
              <a:rPr lang="en-US" dirty="0" smtClean="0"/>
              <a:t>)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smtClean="0"/>
              <a:t>Using the arrow with the cross button on the top left tool bar, allows you to move the picture where you want it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smtClean="0"/>
              <a:t>You now have 2 layers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650" dirty="0" smtClean="0"/>
              <a:t>You can see how 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50" dirty="0" smtClean="0"/>
              <a:t>     many layers you are 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50" dirty="0" smtClean="0"/>
              <a:t>     working with by the 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50" dirty="0"/>
              <a:t> </a:t>
            </a:r>
            <a:r>
              <a:rPr lang="en-US" sz="2650" dirty="0" smtClean="0"/>
              <a:t>    toolbar located on the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50" dirty="0" smtClean="0"/>
              <a:t>     right side of screen. By Clicking on a layer it allows  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50" dirty="0"/>
              <a:t> </a:t>
            </a:r>
            <a:r>
              <a:rPr lang="en-US" sz="2650" dirty="0" smtClean="0"/>
              <a:t>    you to work on that layer, or to delete it.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en-US" dirty="0" smtClean="0"/>
          </a:p>
        </p:txBody>
      </p:sp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9263" y="2286000"/>
            <a:ext cx="4884737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/>
          <p:cNvSpPr/>
          <p:nvPr/>
        </p:nvSpPr>
        <p:spPr>
          <a:xfrm>
            <a:off x="4800600" y="3657600"/>
            <a:ext cx="685800" cy="465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6096000" y="3946525"/>
            <a:ext cx="228600" cy="523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7848600" y="4470400"/>
            <a:ext cx="457200" cy="25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Editing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28194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Getting rid of background from previous picture.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ERASE TOOL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smtClean="0"/>
              <a:t>This is good if you need to be exact and there are little parts to your picture that you want to be careful not to erase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Problem: It takes longer to edit with this tool and you must have a steady hand.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smtClean="0"/>
              <a:t>This is located on the left toolbar and looks like an eraser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Select it and start erasing 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You can change size by toolbar at top of page </a:t>
            </a:r>
            <a:endParaRPr lang="en-US" dirty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3316288"/>
            <a:ext cx="56388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own Arrow 3"/>
          <p:cNvSpPr/>
          <p:nvPr/>
        </p:nvSpPr>
        <p:spPr>
          <a:xfrm>
            <a:off x="4876800" y="5181600"/>
            <a:ext cx="152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200400" y="47244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343400" y="3316288"/>
            <a:ext cx="152400" cy="1889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Quick Selection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On the left hand toolbar, select the wand with the dotted lined box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smtClean="0"/>
              <a:t>This is quicker at getting rid of excess backgrounds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Sometimes the tool selects more than you want it to.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on selection you want deleted and it should appear with a dotted line around it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Press back space to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get rid of that part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of the image</a:t>
            </a:r>
            <a:endParaRPr lang="en-US" dirty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6700" y="3508375"/>
            <a:ext cx="54102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own Arrow 3"/>
          <p:cNvSpPr/>
          <p:nvPr/>
        </p:nvSpPr>
        <p:spPr>
          <a:xfrm>
            <a:off x="6781800" y="5334000"/>
            <a:ext cx="1524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810000" y="4191000"/>
            <a:ext cx="2667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791200" y="5334000"/>
            <a:ext cx="762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Resizing image</a:t>
            </a:r>
          </a:p>
        </p:txBody>
      </p:sp>
      <p:sp>
        <p:nvSpPr>
          <p:cNvPr id="20482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0" y="685800"/>
            <a:ext cx="9144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Crop image to what you are focusing 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Leave a little extra on the picture for copying later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Go to images and click image size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In the new box, change the pixel sizes to create a different size.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Be aware that this can change the quality of your photo and if you make it too big could cause the picture to load slower in browser.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Then copy and paste picture like before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429000"/>
            <a:ext cx="40386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749675"/>
            <a:ext cx="38862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AutoShape 6"/>
          <p:cNvSpPr>
            <a:spLocks noChangeArrowheads="1"/>
          </p:cNvSpPr>
          <p:nvPr/>
        </p:nvSpPr>
        <p:spPr bwMode="auto">
          <a:xfrm>
            <a:off x="6019800" y="3810000"/>
            <a:ext cx="685800" cy="228600"/>
          </a:xfrm>
          <a:prstGeom prst="lef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AutoShape 7"/>
          <p:cNvSpPr>
            <a:spLocks noChangeArrowheads="1"/>
          </p:cNvSpPr>
          <p:nvPr/>
        </p:nvSpPr>
        <p:spPr bwMode="auto">
          <a:xfrm>
            <a:off x="2057400" y="419100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Magnetic Lasso</a:t>
            </a:r>
          </a:p>
        </p:txBody>
      </p:sp>
      <p:sp>
        <p:nvSpPr>
          <p:cNvPr id="21506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This is another way to cut out just the picture you want. This allows you to draw around the picture using points to do so.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Be careful to stick close to your picture edge. This tool is slightly instable.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To select tool: click quick selection tool, then go to the top left corner. Click the down arrow and uncheck current tool only. Then select Magnetic Lasso.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Outline the picture that you want, then copy and past on your background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930650"/>
            <a:ext cx="36576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AutoShape 5"/>
          <p:cNvSpPr>
            <a:spLocks noChangeArrowheads="1"/>
          </p:cNvSpPr>
          <p:nvPr/>
        </p:nvSpPr>
        <p:spPr bwMode="auto">
          <a:xfrm>
            <a:off x="5867400" y="4191000"/>
            <a:ext cx="609600" cy="152400"/>
          </a:xfrm>
          <a:prstGeom prst="lef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616</Words>
  <Application>Microsoft Office PowerPoint</Application>
  <PresentationFormat>On-screen Show (4:3)</PresentationFormat>
  <Paragraphs>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Use of Photo Shop</vt:lpstr>
      <vt:lpstr>Selecting images</vt:lpstr>
      <vt:lpstr>Inserting Pictures into Photo Shop</vt:lpstr>
      <vt:lpstr>Copying and Pasting</vt:lpstr>
      <vt:lpstr>Slide 5</vt:lpstr>
      <vt:lpstr>Editing Picture</vt:lpstr>
      <vt:lpstr>Quick Selection Tool</vt:lpstr>
      <vt:lpstr>Resizing image</vt:lpstr>
      <vt:lpstr>Magnetic Lasso</vt:lpstr>
      <vt:lpstr>Text Box</vt:lpstr>
      <vt:lpstr>Today’s Lab: Photo Creation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of Photo Shop</dc:title>
  <dc:creator>setup</dc:creator>
  <cp:lastModifiedBy>tech</cp:lastModifiedBy>
  <cp:revision>11</cp:revision>
  <dcterms:created xsi:type="dcterms:W3CDTF">2014-02-24T11:10:46Z</dcterms:created>
  <dcterms:modified xsi:type="dcterms:W3CDTF">2014-02-24T15:06:35Z</dcterms:modified>
</cp:coreProperties>
</file>