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2A4-9697-48F0-8E50-E03D219F8D7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2D67-5FE6-4402-88D5-55D14C15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1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2A4-9697-48F0-8E50-E03D219F8D7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2D67-5FE6-4402-88D5-55D14C15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3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2A4-9697-48F0-8E50-E03D219F8D7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2D67-5FE6-4402-88D5-55D14C15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2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2A4-9697-48F0-8E50-E03D219F8D7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2D67-5FE6-4402-88D5-55D14C15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7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2A4-9697-48F0-8E50-E03D219F8D7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2D67-5FE6-4402-88D5-55D14C15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2A4-9697-48F0-8E50-E03D219F8D7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2D67-5FE6-4402-88D5-55D14C15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7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2A4-9697-48F0-8E50-E03D219F8D7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2D67-5FE6-4402-88D5-55D14C15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8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2A4-9697-48F0-8E50-E03D219F8D7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2D67-5FE6-4402-88D5-55D14C15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4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2A4-9697-48F0-8E50-E03D219F8D7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2D67-5FE6-4402-88D5-55D14C15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8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2A4-9697-48F0-8E50-E03D219F8D7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2D67-5FE6-4402-88D5-55D14C15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51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92A4-9697-48F0-8E50-E03D219F8D7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2D67-5FE6-4402-88D5-55D14C15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5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792A4-9697-48F0-8E50-E03D219F8D7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72D67-5FE6-4402-88D5-55D14C15F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1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0353"/>
            <a:ext cx="10276387" cy="5777647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9091749" y="1254034"/>
            <a:ext cx="182880" cy="37882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405052" y="2817223"/>
            <a:ext cx="182880" cy="37882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8993777" y="3291839"/>
            <a:ext cx="378823" cy="28738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902822" y="3344091"/>
            <a:ext cx="378823" cy="28738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844039" y="3631474"/>
            <a:ext cx="378823" cy="28738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65313"/>
            <a:ext cx="12192000" cy="14003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To insert a hyperlink ( a web page address, URL) using text  </a:t>
            </a:r>
          </a:p>
          <a:p>
            <a:pPr marL="342900" indent="-342900">
              <a:buAutoNum type="arabicParenR"/>
            </a:pPr>
            <a:r>
              <a:rPr lang="en-US" sz="1700" dirty="0" smtClean="0"/>
              <a:t>Click insert and then Hyperlink. Be sure to have the cursor where you want it to go. Do not put it over a blue background, like I did, because the link will be blue. A text box will open.</a:t>
            </a:r>
          </a:p>
          <a:p>
            <a:pPr marL="342900" indent="-342900">
              <a:buAutoNum type="arabicParenR"/>
            </a:pPr>
            <a:r>
              <a:rPr lang="en-US" sz="1700" dirty="0" smtClean="0"/>
              <a:t>Fill in the text you want to link, insert the URL (web address). In the target select BLANK ( It allows it to open in a different page.</a:t>
            </a:r>
          </a:p>
          <a:p>
            <a:pPr marL="342900" indent="-342900">
              <a:buAutoNum type="arabicParenR"/>
            </a:pPr>
            <a:r>
              <a:rPr lang="en-US" sz="1700" dirty="0" smtClean="0"/>
              <a:t>Title the link and click ok. Put it into preview and click your link to make sure that it is going where it said it was going.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31010"/>
            <a:ext cx="9705703" cy="5456794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10800000">
            <a:off x="-104502" y="5068389"/>
            <a:ext cx="452846" cy="54864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8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Widefield School District 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Richards</dc:creator>
  <cp:lastModifiedBy>Maureen Richards</cp:lastModifiedBy>
  <cp:revision>4</cp:revision>
  <dcterms:created xsi:type="dcterms:W3CDTF">2017-08-09T20:16:16Z</dcterms:created>
  <dcterms:modified xsi:type="dcterms:W3CDTF">2017-08-09T20:37:33Z</dcterms:modified>
</cp:coreProperties>
</file>