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7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8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1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7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2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1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2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8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01260-358B-415F-A396-A68EF72F3A6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5B5BA-7C0E-4E36-9AB7-7BFC461F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0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41927"/>
            <a:ext cx="11234057" cy="631607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915" y="127318"/>
            <a:ext cx="9144000" cy="604202"/>
          </a:xfrm>
        </p:spPr>
        <p:txBody>
          <a:bodyPr/>
          <a:lstStyle/>
          <a:p>
            <a:r>
              <a:rPr lang="en-US" dirty="0" smtClean="0"/>
              <a:t>How to insert a rollover image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9927771" y="587829"/>
            <a:ext cx="235132" cy="457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515393" y="2333898"/>
            <a:ext cx="235132" cy="457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161214" y="2978331"/>
            <a:ext cx="470262" cy="20900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130732" y="3209109"/>
            <a:ext cx="470262" cy="20900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139439" y="3570517"/>
            <a:ext cx="470262" cy="20900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200000">
            <a:off x="5257801" y="4271555"/>
            <a:ext cx="470262" cy="20900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644558">
            <a:off x="10136798" y="5577843"/>
            <a:ext cx="470262" cy="20900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1085450"/>
            <a:ext cx="3074125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Rollover images allows for two pictures to be there and when you put your cursor over the image and it will change the image.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Click on insert then choose Rollover image. A dialog box will open up.</a:t>
            </a:r>
          </a:p>
          <a:p>
            <a:pPr marL="342900" indent="-342900">
              <a:buAutoNum type="arabicParenR"/>
            </a:pPr>
            <a:r>
              <a:rPr lang="en-US" dirty="0" smtClean="0"/>
              <a:t>Fill in the </a:t>
            </a:r>
            <a:r>
              <a:rPr lang="en-US" i="1" dirty="0" smtClean="0"/>
              <a:t>Image Name </a:t>
            </a:r>
            <a:r>
              <a:rPr lang="en-US" dirty="0" smtClean="0"/>
              <a:t>and</a:t>
            </a:r>
            <a:r>
              <a:rPr lang="en-US" i="1" dirty="0" smtClean="0"/>
              <a:t> Alternate text.</a:t>
            </a:r>
          </a:p>
          <a:p>
            <a:pPr marL="342900" indent="-342900">
              <a:buAutoNum type="arabicParenR"/>
            </a:pPr>
            <a:r>
              <a:rPr lang="en-US" dirty="0" smtClean="0"/>
              <a:t>Click browse and find the two images. The images should be located in the W:Drive.</a:t>
            </a:r>
          </a:p>
        </p:txBody>
      </p:sp>
    </p:spTree>
    <p:extLst>
      <p:ext uri="{BB962C8B-B14F-4D97-AF65-F5344CB8AC3E}">
        <p14:creationId xmlns:p14="http://schemas.microsoft.com/office/powerpoint/2010/main" val="43785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Widefield School District 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Maureen Richards</cp:lastModifiedBy>
  <cp:revision>2</cp:revision>
  <dcterms:created xsi:type="dcterms:W3CDTF">2017-08-10T00:39:19Z</dcterms:created>
  <dcterms:modified xsi:type="dcterms:W3CDTF">2017-08-10T00:46:42Z</dcterms:modified>
</cp:coreProperties>
</file>