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A43E-2DF7-4871-9FEB-85AB980A9756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807D-6EAE-4C75-ACA5-86D4F200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4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A43E-2DF7-4871-9FEB-85AB980A9756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807D-6EAE-4C75-ACA5-86D4F200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7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A43E-2DF7-4871-9FEB-85AB980A9756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807D-6EAE-4C75-ACA5-86D4F200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0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A43E-2DF7-4871-9FEB-85AB980A9756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807D-6EAE-4C75-ACA5-86D4F200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1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A43E-2DF7-4871-9FEB-85AB980A9756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807D-6EAE-4C75-ACA5-86D4F200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A43E-2DF7-4871-9FEB-85AB980A9756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807D-6EAE-4C75-ACA5-86D4F200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8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A43E-2DF7-4871-9FEB-85AB980A9756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807D-6EAE-4C75-ACA5-86D4F200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7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A43E-2DF7-4871-9FEB-85AB980A9756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807D-6EAE-4C75-ACA5-86D4F200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3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A43E-2DF7-4871-9FEB-85AB980A9756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807D-6EAE-4C75-ACA5-86D4F200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A43E-2DF7-4871-9FEB-85AB980A9756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807D-6EAE-4C75-ACA5-86D4F200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3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2A43E-2DF7-4871-9FEB-85AB980A9756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3807D-6EAE-4C75-ACA5-86D4F200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3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2A43E-2DF7-4871-9FEB-85AB980A9756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3807D-6EAE-4C75-ACA5-86D4F200D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0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2071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 smtClean="0"/>
              <a:t>Inserting a table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" y="783771"/>
            <a:ext cx="11965577" cy="5393192"/>
          </a:xfrm>
        </p:spPr>
        <p:txBody>
          <a:bodyPr>
            <a:normAutofit/>
          </a:bodyPr>
          <a:lstStyle/>
          <a:p>
            <a:r>
              <a:rPr lang="en-US" sz="2500" dirty="0" smtClean="0"/>
              <a:t>Place your cursor where you want the table</a:t>
            </a:r>
          </a:p>
          <a:p>
            <a:r>
              <a:rPr lang="en-US" sz="2500" dirty="0" smtClean="0"/>
              <a:t>Select insert and select table. A dialog box will open asking you to decide the specifics of your table.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132" y="1619794"/>
            <a:ext cx="9316913" cy="5238206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10123714" y="1619795"/>
            <a:ext cx="418012" cy="48954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426582" y="2216332"/>
            <a:ext cx="418012" cy="48954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10045338" y="3052398"/>
            <a:ext cx="496388" cy="36576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42754" y="3052397"/>
            <a:ext cx="2808515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-Key pointers: Get rid of table </a:t>
            </a:r>
            <a:r>
              <a:rPr lang="en-US" dirty="0" smtClean="0"/>
              <a:t>width </a:t>
            </a:r>
            <a:r>
              <a:rPr lang="en-US" dirty="0" smtClean="0"/>
              <a:t>if you want it to automatically size to your content.</a:t>
            </a:r>
          </a:p>
          <a:p>
            <a:r>
              <a:rPr lang="en-US" dirty="0" smtClean="0"/>
              <a:t>-Get rid of boarder thickness if you do not want a boarder</a:t>
            </a:r>
          </a:p>
          <a:p>
            <a:r>
              <a:rPr lang="en-US" dirty="0" smtClean="0"/>
              <a:t>-In caption this is where the header for the entire table goes.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287383"/>
            <a:ext cx="12061371" cy="5889580"/>
          </a:xfrm>
        </p:spPr>
        <p:txBody>
          <a:bodyPr/>
          <a:lstStyle/>
          <a:p>
            <a:r>
              <a:rPr lang="en-US" dirty="0" smtClean="0"/>
              <a:t>You need to go to split mode and locate where the individual cells are in the coding.</a:t>
            </a:r>
            <a:r>
              <a:rPr lang="en-US" dirty="0"/>
              <a:t> </a:t>
            </a:r>
            <a:r>
              <a:rPr lang="en-US" dirty="0" smtClean="0"/>
              <a:t>( I have highlighted them for you to find yours)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248"/>
            <a:ext cx="10072030" cy="566275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4800883" y="1031965"/>
            <a:ext cx="470263" cy="47026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5400000">
            <a:off x="4258491" y="4180114"/>
            <a:ext cx="542392" cy="69233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75853" y="3643314"/>
            <a:ext cx="2517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</a:t>
            </a:r>
            <a:r>
              <a:rPr lang="en-US" dirty="0" err="1" smtClean="0"/>
              <a:t>th</a:t>
            </a:r>
            <a:r>
              <a:rPr lang="en-US" dirty="0" smtClean="0"/>
              <a:t>  is the header in the table </a:t>
            </a:r>
          </a:p>
          <a:p>
            <a:r>
              <a:rPr lang="en-US" dirty="0" smtClean="0"/>
              <a:t>&lt;td Is the cell for information.</a:t>
            </a:r>
          </a:p>
          <a:p>
            <a:endParaRPr lang="en-US" dirty="0"/>
          </a:p>
          <a:p>
            <a:r>
              <a:rPr lang="en-US" dirty="0" smtClean="0"/>
              <a:t>The part you want to edit </a:t>
            </a:r>
            <a:r>
              <a:rPr lang="en-US" dirty="0"/>
              <a:t>is the &amp;</a:t>
            </a:r>
            <a:r>
              <a:rPr lang="en-US" dirty="0" err="1" smtClean="0"/>
              <a:t>nbsp</a:t>
            </a:r>
            <a:r>
              <a:rPr lang="en-US" dirty="0"/>
              <a:t> </a:t>
            </a:r>
            <a:r>
              <a:rPr lang="en-US" dirty="0" smtClean="0"/>
              <a:t>in every line.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404" y="1136469"/>
            <a:ext cx="10164961" cy="571500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822960" y="1946366"/>
            <a:ext cx="457200" cy="46372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627156">
            <a:off x="4023360" y="3993969"/>
            <a:ext cx="506327" cy="53231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59829" y="3396343"/>
            <a:ext cx="1867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 where I changed the coding and how it changed the table above.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2" y="1195248"/>
            <a:ext cx="10042728" cy="56462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40034" y="3981582"/>
            <a:ext cx="2312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now that we have the words in the boxes, </a:t>
            </a:r>
            <a:r>
              <a:rPr lang="en-US" dirty="0" err="1" smtClean="0"/>
              <a:t>let”s</a:t>
            </a:r>
            <a:r>
              <a:rPr lang="en-US" dirty="0" smtClean="0"/>
              <a:t> stylize them!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9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0" grpId="0" animBg="1"/>
      <p:bldP spid="11" grpId="0" animBg="1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0" y="104502"/>
            <a:ext cx="12012081" cy="67534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9772" y="3135085"/>
            <a:ext cx="2416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header of the table so that the caption box appears. </a:t>
            </a:r>
          </a:p>
          <a:p>
            <a:endParaRPr lang="en-US" dirty="0"/>
          </a:p>
          <a:p>
            <a:r>
              <a:rPr lang="en-US" dirty="0" smtClean="0"/>
              <a:t>All of the font changing and colors and such are all located in the properties bar.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731520" y="2286000"/>
            <a:ext cx="287383" cy="33963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120640" y="5564777"/>
            <a:ext cx="496389" cy="48332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5" y="148469"/>
            <a:ext cx="12012081" cy="675349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0800000">
            <a:off x="1867988" y="2740320"/>
            <a:ext cx="796834" cy="44413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480564" y="5564777"/>
            <a:ext cx="444137" cy="35269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05794" y="2865740"/>
            <a:ext cx="26125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change the color of the font click the color box and select the color. Once you do that you need to click on the </a:t>
            </a:r>
            <a:r>
              <a:rPr lang="en-US" i="1" dirty="0" smtClean="0"/>
              <a:t>Caption </a:t>
            </a:r>
            <a:r>
              <a:rPr lang="en-US" dirty="0" smtClean="0"/>
              <a:t>again.</a:t>
            </a:r>
          </a:p>
          <a:p>
            <a:endParaRPr lang="en-US" dirty="0"/>
          </a:p>
          <a:p>
            <a:r>
              <a:rPr lang="en-US" dirty="0" smtClean="0"/>
              <a:t>Play with the font and size till you find the one you like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3467"/>
            <a:ext cx="12051270" cy="6775530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>
            <a:off x="1959429" y="5728062"/>
            <a:ext cx="313508" cy="47679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140926" y="2063931"/>
            <a:ext cx="386049" cy="36576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6283234" y="1920240"/>
            <a:ext cx="326572" cy="36576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640389" y="3004239"/>
            <a:ext cx="25124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change the background  color of the table you</a:t>
            </a:r>
          </a:p>
          <a:p>
            <a:pPr marL="342900" indent="-342900">
              <a:buAutoNum type="arabicParenR"/>
            </a:pPr>
            <a:r>
              <a:rPr lang="en-US" dirty="0" smtClean="0"/>
              <a:t>Click edit Rule in properties</a:t>
            </a:r>
          </a:p>
          <a:p>
            <a:pPr marL="342900" indent="-342900">
              <a:buAutoNum type="arabicParenR"/>
            </a:pPr>
            <a:r>
              <a:rPr lang="en-US" dirty="0" smtClean="0"/>
              <a:t>Click Background</a:t>
            </a:r>
          </a:p>
          <a:p>
            <a:pPr marL="342900" indent="-342900">
              <a:buAutoNum type="arabicParenR"/>
            </a:pPr>
            <a:r>
              <a:rPr lang="en-US" dirty="0" smtClean="0"/>
              <a:t>Then click the color box on Background-color and then click OK.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9034"/>
            <a:ext cx="12126685" cy="68179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69772" y="3422469"/>
            <a:ext cx="2410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 sure to real-time preview this and save changes made! It would suck to loose all your hard work!!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9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/>
      <p:bldP spid="14" grpId="0" animBg="1"/>
      <p:bldP spid="15" grpId="0" animBg="1"/>
      <p:bldP spid="16" grpId="0" animBg="1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43693"/>
            <a:ext cx="10515600" cy="1325563"/>
          </a:xfrm>
        </p:spPr>
        <p:txBody>
          <a:bodyPr/>
          <a:lstStyle/>
          <a:p>
            <a:r>
              <a:rPr lang="en-US" dirty="0" smtClean="0"/>
              <a:t>How to insert a date on your website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319"/>
            <a:ext cx="10894423" cy="6125122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8961120" y="1181870"/>
            <a:ext cx="261257" cy="38567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9379130" y="4271553"/>
            <a:ext cx="418011" cy="22206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045132" y="5840956"/>
            <a:ext cx="261257" cy="38567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91493" y="1567543"/>
            <a:ext cx="2246812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/>
              <a:t>Place the cursor where you want the date</a:t>
            </a:r>
          </a:p>
          <a:p>
            <a:pPr marL="342900" indent="-342900">
              <a:buAutoNum type="arabicParenR"/>
            </a:pPr>
            <a:r>
              <a:rPr lang="en-US" dirty="0" smtClean="0"/>
              <a:t>Go to insert panel and change the HTML bar to FORM</a:t>
            </a:r>
          </a:p>
          <a:p>
            <a:pPr marL="342900" indent="-342900">
              <a:buAutoNum type="arabicParenR"/>
            </a:pPr>
            <a:r>
              <a:rPr lang="en-US" dirty="0" smtClean="0"/>
              <a:t>Then Select DATE option</a:t>
            </a:r>
          </a:p>
          <a:p>
            <a:pPr marL="342900" indent="-342900">
              <a:buAutoNum type="arabicParenR"/>
            </a:pPr>
            <a:r>
              <a:rPr lang="en-US" dirty="0" smtClean="0"/>
              <a:t>Then in the priorities bar where it says VALUE change the date. </a:t>
            </a:r>
            <a:r>
              <a:rPr lang="en-US" dirty="0" err="1" smtClean="0"/>
              <a:t>Yyyy</a:t>
            </a:r>
            <a:r>
              <a:rPr lang="en-US" dirty="0" smtClean="0"/>
              <a:t>=year, mm=month, </a:t>
            </a:r>
            <a:r>
              <a:rPr lang="en-US" dirty="0" err="1" smtClean="0"/>
              <a:t>dd</a:t>
            </a:r>
            <a:r>
              <a:rPr lang="en-US" dirty="0" smtClean="0"/>
              <a:t>=day</a:t>
            </a:r>
          </a:p>
          <a:p>
            <a:pPr marL="342900" indent="-342900">
              <a:buAutoNum type="arabicParenR"/>
            </a:pPr>
            <a:r>
              <a:rPr lang="en-US" dirty="0" smtClean="0"/>
              <a:t>Lastly view it in Real-time preview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3335375" y="2627493"/>
            <a:ext cx="261257" cy="38567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5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91" y="-340271"/>
            <a:ext cx="10515600" cy="1325563"/>
          </a:xfrm>
        </p:spPr>
        <p:txBody>
          <a:bodyPr/>
          <a:lstStyle/>
          <a:p>
            <a:r>
              <a:rPr lang="en-US" dirty="0" smtClean="0"/>
              <a:t>Inserting a Telephone </a:t>
            </a:r>
            <a:r>
              <a:rPr lang="en-US" smtClean="0"/>
              <a:t>Number and Email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017"/>
            <a:ext cx="11082712" cy="6230983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486400" y="5682343"/>
            <a:ext cx="313509" cy="44413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9509759" y="2497794"/>
            <a:ext cx="666206" cy="54864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54880" y="2220686"/>
            <a:ext cx="2795451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Inserting a Telephone number and  Email are very similar to entering a date</a:t>
            </a:r>
          </a:p>
          <a:p>
            <a:pPr marL="342900" indent="-342900">
              <a:buAutoNum type="arabicParenR"/>
            </a:pPr>
            <a:r>
              <a:rPr lang="en-US" dirty="0" smtClean="0"/>
              <a:t>Place your cursor where you want it</a:t>
            </a:r>
          </a:p>
          <a:p>
            <a:pPr marL="342900" indent="-342900">
              <a:buAutoNum type="arabicParenR"/>
            </a:pPr>
            <a:r>
              <a:rPr lang="en-US" dirty="0" smtClean="0"/>
              <a:t>Open up insert bar and change to form</a:t>
            </a:r>
          </a:p>
          <a:p>
            <a:pPr marL="342900" indent="-342900">
              <a:buAutoNum type="arabicParenR"/>
            </a:pPr>
            <a:r>
              <a:rPr lang="en-US" dirty="0" smtClean="0"/>
              <a:t>Select TEL or EMAIL</a:t>
            </a:r>
          </a:p>
          <a:p>
            <a:pPr marL="342900" indent="-342900">
              <a:buAutoNum type="arabicParenR"/>
            </a:pPr>
            <a:r>
              <a:rPr lang="en-US" dirty="0" smtClean="0"/>
              <a:t>Then on properties bar change the VALUE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1006401" y="1545600"/>
            <a:ext cx="313509" cy="44413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9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388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Inserting a table</vt:lpstr>
      <vt:lpstr>PowerPoint Presentation</vt:lpstr>
      <vt:lpstr>PowerPoint Presentation</vt:lpstr>
      <vt:lpstr>How to insert a date on your website</vt:lpstr>
      <vt:lpstr>Inserting a Telephone Number and Email</vt:lpstr>
    </vt:vector>
  </TitlesOfParts>
  <Company>Widefield School District 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Richards</dc:creator>
  <cp:lastModifiedBy>Maureen Richards</cp:lastModifiedBy>
  <cp:revision>15</cp:revision>
  <dcterms:created xsi:type="dcterms:W3CDTF">2017-08-07T05:26:26Z</dcterms:created>
  <dcterms:modified xsi:type="dcterms:W3CDTF">2017-08-08T23:52:53Z</dcterms:modified>
</cp:coreProperties>
</file>