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46" d="100"/>
          <a:sy n="46" d="100"/>
        </p:scale>
        <p:origin x="-516" y="3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1CCF-B829-45DC-9B92-7519FE293D94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91CF-9C95-4A06-AC83-7CF30A6B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18211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1CCF-B829-45DC-9B92-7519FE293D94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91CF-9C95-4A06-AC83-7CF30A6B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477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1CCF-B829-45DC-9B92-7519FE293D94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91CF-9C95-4A06-AC83-7CF30A6B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958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1CCF-B829-45DC-9B92-7519FE293D94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91CF-9C95-4A06-AC83-7CF30A6B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4169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1CCF-B829-45DC-9B92-7519FE293D94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91CF-9C95-4A06-AC83-7CF30A6B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89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1CCF-B829-45DC-9B92-7519FE293D94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91CF-9C95-4A06-AC83-7CF30A6B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193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1CCF-B829-45DC-9B92-7519FE293D94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91CF-9C95-4A06-AC83-7CF30A6B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128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1CCF-B829-45DC-9B92-7519FE293D94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91CF-9C95-4A06-AC83-7CF30A6B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182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1CCF-B829-45DC-9B92-7519FE293D94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91CF-9C95-4A06-AC83-7CF30A6B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1631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1CCF-B829-45DC-9B92-7519FE293D94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91CF-9C95-4A06-AC83-7CF30A6B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7495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81CCF-B829-45DC-9B92-7519FE293D94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7E91CF-9C95-4A06-AC83-7CF30A6B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790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B81CCF-B829-45DC-9B92-7519FE293D94}" type="datetimeFigureOut">
              <a:rPr lang="en-US" smtClean="0"/>
              <a:t>9/14/2014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7E91CF-9C95-4A06-AC83-7CF30A6B96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026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81000"/>
            <a:ext cx="7924800" cy="5867400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Bell work: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342900" indent="-342900" algn="l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Was </a:t>
            </a:r>
            <a:r>
              <a:rPr lang="en-US" dirty="0" err="1">
                <a:solidFill>
                  <a:schemeClr val="tx1"/>
                </a:solidFill>
              </a:rPr>
              <a:t>macht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Vater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gern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Sommer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marL="342900" indent="-342900" algn="l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Spielt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dein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Bruder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oder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Schwester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ein</a:t>
            </a:r>
            <a:r>
              <a:rPr lang="en-US" dirty="0">
                <a:solidFill>
                  <a:schemeClr val="tx1"/>
                </a:solidFill>
              </a:rPr>
              <a:t> Instrument? </a:t>
            </a:r>
            <a:r>
              <a:rPr lang="en-US" dirty="0" err="1">
                <a:solidFill>
                  <a:schemeClr val="tx1"/>
                </a:solidFill>
              </a:rPr>
              <a:t>Welche</a:t>
            </a:r>
            <a:r>
              <a:rPr lang="en-US" dirty="0">
                <a:solidFill>
                  <a:schemeClr val="tx1"/>
                </a:solidFill>
              </a:rPr>
              <a:t> (which)?</a:t>
            </a:r>
          </a:p>
          <a:p>
            <a:pPr marL="342900" indent="-342900" algn="l">
              <a:buAutoNum type="arabicPeriod"/>
            </a:pPr>
            <a:r>
              <a:rPr lang="en-US" dirty="0" err="1">
                <a:solidFill>
                  <a:schemeClr val="tx1"/>
                </a:solidFill>
              </a:rPr>
              <a:t>Welche</a:t>
            </a:r>
            <a:r>
              <a:rPr lang="en-US" dirty="0">
                <a:solidFill>
                  <a:schemeClr val="tx1"/>
                </a:solidFill>
              </a:rPr>
              <a:t> Sport </a:t>
            </a:r>
            <a:r>
              <a:rPr lang="en-US" dirty="0" err="1">
                <a:solidFill>
                  <a:schemeClr val="tx1"/>
                </a:solidFill>
              </a:rPr>
              <a:t>spielt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dein</a:t>
            </a:r>
            <a:r>
              <a:rPr lang="en-US" dirty="0">
                <a:solidFill>
                  <a:schemeClr val="tx1"/>
                </a:solidFill>
              </a:rPr>
              <a:t> bester Freund/</a:t>
            </a:r>
            <a:r>
              <a:rPr lang="en-US" dirty="0" err="1">
                <a:solidFill>
                  <a:schemeClr val="tx1"/>
                </a:solidFill>
              </a:rPr>
              <a:t>deine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beste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Freundin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marL="342900" indent="-342900" algn="l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Was </a:t>
            </a:r>
            <a:r>
              <a:rPr lang="en-US" dirty="0" err="1">
                <a:solidFill>
                  <a:schemeClr val="tx1"/>
                </a:solidFill>
              </a:rPr>
              <a:t>sind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deine</a:t>
            </a:r>
            <a:r>
              <a:rPr lang="en-US" dirty="0">
                <a:solidFill>
                  <a:schemeClr val="tx1"/>
                </a:solidFill>
              </a:rPr>
              <a:t> Mutters </a:t>
            </a:r>
            <a:r>
              <a:rPr lang="en-US" dirty="0" err="1">
                <a:solidFill>
                  <a:schemeClr val="tx1"/>
                </a:solidFill>
              </a:rPr>
              <a:t>Hobbys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pPr marL="342900" indent="-342900" algn="l">
              <a:buAutoNum type="arabicPeriod"/>
            </a:pPr>
            <a:r>
              <a:rPr lang="en-US" dirty="0">
                <a:solidFill>
                  <a:schemeClr val="tx1"/>
                </a:solidFill>
              </a:rPr>
              <a:t>Was </a:t>
            </a:r>
            <a:r>
              <a:rPr lang="en-US" dirty="0" err="1">
                <a:solidFill>
                  <a:schemeClr val="tx1"/>
                </a:solidFill>
              </a:rPr>
              <a:t>machst</a:t>
            </a:r>
            <a:r>
              <a:rPr lang="en-US" dirty="0">
                <a:solidFill>
                  <a:schemeClr val="tx1"/>
                </a:solidFill>
              </a:rPr>
              <a:t> du </a:t>
            </a:r>
            <a:r>
              <a:rPr lang="en-US" dirty="0" err="1">
                <a:solidFill>
                  <a:schemeClr val="tx1"/>
                </a:solidFill>
              </a:rPr>
              <a:t>gern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im</a:t>
            </a:r>
            <a:r>
              <a:rPr lang="en-US" dirty="0">
                <a:solidFill>
                  <a:schemeClr val="tx1"/>
                </a:solidFill>
              </a:rPr>
              <a:t> Winter, </a:t>
            </a:r>
            <a:r>
              <a:rPr lang="en-US" dirty="0" err="1">
                <a:solidFill>
                  <a:schemeClr val="tx1"/>
                </a:solidFill>
              </a:rPr>
              <a:t>wenn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es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Kalt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ist</a:t>
            </a:r>
            <a:r>
              <a:rPr lang="en-US" dirty="0">
                <a:solidFill>
                  <a:schemeClr val="tx1"/>
                </a:solidFill>
              </a:rPr>
              <a:t>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610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5675">
            <a:off x="-118159" y="0"/>
            <a:ext cx="8984849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06965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1300">
            <a:off x="152400" y="228601"/>
            <a:ext cx="6781800" cy="65160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279245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3258484"/>
              </p:ext>
            </p:extLst>
          </p:nvPr>
        </p:nvGraphicFramePr>
        <p:xfrm>
          <a:off x="1066800" y="1371600"/>
          <a:ext cx="7467600" cy="335280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90600"/>
                <a:gridCol w="990600"/>
                <a:gridCol w="1066800"/>
                <a:gridCol w="1143000"/>
                <a:gridCol w="1295400"/>
                <a:gridCol w="838200"/>
                <a:gridCol w="1143000"/>
              </a:tblGrid>
              <a:tr h="167640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Sonntag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Montag</a:t>
                      </a:r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Dienstag</a:t>
                      </a:r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Mittwoch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Donnerstag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Freitag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err="1" smtClean="0"/>
                        <a:t>Samstag</a:t>
                      </a:r>
                      <a:endParaRPr lang="en-US" dirty="0"/>
                    </a:p>
                  </a:txBody>
                  <a:tcPr/>
                </a:tc>
              </a:tr>
              <a:tr h="167640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43000" y="762000"/>
            <a:ext cx="693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der Tag=day	die </a:t>
            </a:r>
            <a:r>
              <a:rPr lang="en-US" dirty="0" err="1" smtClean="0"/>
              <a:t>Woche</a:t>
            </a:r>
            <a:r>
              <a:rPr lang="en-US" dirty="0" smtClean="0"/>
              <a:t>=week		das </a:t>
            </a:r>
            <a:r>
              <a:rPr lang="en-US" dirty="0" err="1" smtClean="0"/>
              <a:t>Jahr</a:t>
            </a:r>
            <a:r>
              <a:rPr lang="en-US" dirty="0" smtClean="0"/>
              <a:t>=year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990600" y="4763869"/>
            <a:ext cx="7620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Partner </a:t>
            </a:r>
            <a:r>
              <a:rPr lang="en-US" dirty="0" err="1" smtClean="0"/>
              <a:t>Aktivität</a:t>
            </a:r>
            <a:endParaRPr lang="en-US" dirty="0" smtClean="0"/>
          </a:p>
          <a:p>
            <a:pPr marL="342900" indent="-342900">
              <a:buAutoNum type="arabicPeriod"/>
            </a:pP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spielst</a:t>
            </a:r>
            <a:r>
              <a:rPr lang="en-US" dirty="0" smtClean="0"/>
              <a:t> du Sport </a:t>
            </a:r>
            <a:r>
              <a:rPr lang="en-US" dirty="0" err="1" smtClean="0"/>
              <a:t>oder</a:t>
            </a:r>
            <a:r>
              <a:rPr lang="en-US" dirty="0" smtClean="0"/>
              <a:t> </a:t>
            </a:r>
            <a:r>
              <a:rPr lang="en-US" dirty="0" err="1" smtClean="0"/>
              <a:t>ein</a:t>
            </a:r>
            <a:r>
              <a:rPr lang="en-US" dirty="0" smtClean="0"/>
              <a:t> Instrument?</a:t>
            </a:r>
          </a:p>
          <a:p>
            <a:pPr marL="342900" indent="-342900">
              <a:buAutoNum type="arabicPeriod"/>
            </a:pPr>
            <a:r>
              <a:rPr lang="en-US" dirty="0" smtClean="0"/>
              <a:t>Am </a:t>
            </a:r>
            <a:r>
              <a:rPr lang="en-US" dirty="0" err="1" smtClean="0"/>
              <a:t>Welchen</a:t>
            </a:r>
            <a:r>
              <a:rPr lang="en-US" dirty="0" smtClean="0"/>
              <a:t> Tag hast du </a:t>
            </a:r>
            <a:r>
              <a:rPr lang="en-US" dirty="0" err="1" smtClean="0"/>
              <a:t>viele</a:t>
            </a:r>
            <a:r>
              <a:rPr lang="en-US" dirty="0" smtClean="0"/>
              <a:t> </a:t>
            </a:r>
            <a:r>
              <a:rPr lang="en-US" dirty="0" err="1" smtClean="0"/>
              <a:t>Hausaufgaben</a:t>
            </a:r>
            <a:r>
              <a:rPr lang="en-US" dirty="0" smtClean="0"/>
              <a:t>?</a:t>
            </a:r>
          </a:p>
          <a:p>
            <a:pPr marL="342900" indent="-342900">
              <a:buAutoNum type="arabicPeriod"/>
            </a:pPr>
            <a:r>
              <a:rPr lang="en-US" dirty="0" smtClean="0"/>
              <a:t>Am </a:t>
            </a:r>
            <a:r>
              <a:rPr lang="en-US" dirty="0" err="1" smtClean="0"/>
              <a:t>Welchen</a:t>
            </a:r>
            <a:r>
              <a:rPr lang="en-US" dirty="0" smtClean="0"/>
              <a:t> Tag hast du </a:t>
            </a:r>
            <a:r>
              <a:rPr lang="en-US" dirty="0" err="1" smtClean="0"/>
              <a:t>Geburtstag</a:t>
            </a:r>
            <a:r>
              <a:rPr lang="en-US" dirty="0" smtClean="0"/>
              <a:t>?</a:t>
            </a:r>
          </a:p>
          <a:p>
            <a:pPr marL="342900" indent="-342900">
              <a:buAutoNum type="arabicPeriod"/>
            </a:pPr>
            <a:r>
              <a:rPr lang="en-US" dirty="0" err="1" smtClean="0"/>
              <a:t>Wann</a:t>
            </a:r>
            <a:r>
              <a:rPr lang="en-US" dirty="0" smtClean="0"/>
              <a:t> </a:t>
            </a:r>
            <a:r>
              <a:rPr lang="en-US" dirty="0" err="1" smtClean="0"/>
              <a:t>ist</a:t>
            </a:r>
            <a:r>
              <a:rPr lang="en-US" dirty="0" smtClean="0"/>
              <a:t> </a:t>
            </a:r>
            <a:r>
              <a:rPr lang="en-US" dirty="0" err="1" smtClean="0"/>
              <a:t>dein</a:t>
            </a:r>
            <a:r>
              <a:rPr lang="en-US" dirty="0" smtClean="0"/>
              <a:t> </a:t>
            </a:r>
            <a:r>
              <a:rPr lang="en-US" dirty="0" err="1" smtClean="0"/>
              <a:t>lieblings</a:t>
            </a:r>
            <a:r>
              <a:rPr lang="en-US" dirty="0" smtClean="0"/>
              <a:t> Tag der </a:t>
            </a:r>
            <a:r>
              <a:rPr lang="en-US" dirty="0" err="1" smtClean="0"/>
              <a:t>Woche</a:t>
            </a:r>
            <a:r>
              <a:rPr lang="en-US" dirty="0" smtClean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3952522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93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Academy School District 20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Maureen Richards</dc:creator>
  <cp:lastModifiedBy>tech</cp:lastModifiedBy>
  <cp:revision>5</cp:revision>
  <dcterms:created xsi:type="dcterms:W3CDTF">2012-10-04T12:53:14Z</dcterms:created>
  <dcterms:modified xsi:type="dcterms:W3CDTF">2014-09-14T18:21:09Z</dcterms:modified>
</cp:coreProperties>
</file>