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5C618-7FD4-4EE8-8973-99D95FA69AE3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D13B0-80C8-430E-9333-7F0411C05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9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EBF4A-FDE9-4471-80D9-EFE4DE806D4F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F993-5C83-4CC3-A212-69326338F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4F08F-8BD0-404E-B246-D726E25C98DD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9D04A-BE89-475B-B94F-15A171D20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7706-F2C7-47E1-A3CE-2AC85457DEFA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82DD9-8562-4D62-967E-A6C6200E6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53B2-44AD-437D-A392-56E2F44766BA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33B40-0DC3-4A24-84C3-BDE6B6E56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4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5996-1C7B-4E0A-B6E3-02274DBC5720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1863-534B-493A-9CE3-6E2CD55E7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6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B12D-7C5D-4297-A2E5-88479E745EAA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1C96-AA59-4047-B9B7-7D3434966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7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3A42-DF9D-4347-9767-7B3DFF375D16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1DC8A-DC86-42E0-9613-517DA8FDE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251DE-1F13-4C81-9DD0-56C970CD42C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E85A4-E5BD-4CA8-9C82-B22A92DEA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72E3-4A69-42C0-B532-95D6105A29D8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3B2C-C47B-4A4F-AFA2-B7774FB64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2A423-772D-49F1-A5EA-BED216425F99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AD7A-DDFF-4001-8643-5E2CE75FC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1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23A8D5-433B-4EC6-9A33-FD6A94538F0E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78792C-9AF8-47AE-9126-F5ED8C8C7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990600" y="838200"/>
            <a:ext cx="7620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Die Hausaufgaben:</a:t>
            </a:r>
          </a:p>
          <a:p>
            <a:endParaRPr lang="en-US" altLang="en-US"/>
          </a:p>
          <a:p>
            <a:r>
              <a:rPr lang="en-US" altLang="en-US"/>
              <a:t>Machen Sie auf S. 62 Ü.1</a:t>
            </a:r>
          </a:p>
          <a:p>
            <a:endParaRPr lang="en-US" altLang="en-US"/>
          </a:p>
          <a:p>
            <a:r>
              <a:rPr lang="en-US" altLang="en-US"/>
              <a:t>Arbeitsblatt ist auf meiner Webseite</a:t>
            </a:r>
          </a:p>
          <a:p>
            <a:r>
              <a:rPr lang="en-US" altLang="en-US"/>
              <a:t>	-&gt; Machen Sie nur Ü. 1 u. 2 ( NICHT 3!)</a:t>
            </a:r>
          </a:p>
          <a:p>
            <a:r>
              <a:rPr lang="en-US" altLang="en-US" b="1"/>
              <a:t>DO THE QUESTIONS ON THE 3</a:t>
            </a:r>
            <a:r>
              <a:rPr lang="en-US" altLang="en-US" b="1" baseline="30000"/>
              <a:t>rd</a:t>
            </a:r>
            <a:r>
              <a:rPr lang="en-US" altLang="en-US" b="1"/>
              <a:t> POWERPOINT SLIDE AS WELL FOR HOMEWORK! THIS WILL BE COLLECTED AND GRADED!!!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 b="1"/>
              <a:t>Haben Sie viel spa</a:t>
            </a:r>
            <a:r>
              <a:rPr lang="el-GR" altLang="en-US" b="1"/>
              <a:t>β</a:t>
            </a:r>
            <a:r>
              <a:rPr lang="en-US" altLang="en-US" b="1"/>
              <a:t> bei Homecoming! Bleiben Sie sicher!!!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/>
              <a:t>Warm-up</a:t>
            </a:r>
          </a:p>
          <a:p>
            <a:endParaRPr lang="en-US" altLang="en-US"/>
          </a:p>
          <a:p>
            <a:r>
              <a:rPr lang="en-US" altLang="en-US"/>
              <a:t>Machen Sie auf S.46 Ü.3-5  mit einem Partner auf Schmierpapier/Extrapapier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447800" y="1066800"/>
            <a:ext cx="6629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Konugieren:</a:t>
            </a:r>
          </a:p>
          <a:p>
            <a:endParaRPr lang="en-US" altLang="en-US"/>
          </a:p>
          <a:p>
            <a:r>
              <a:rPr lang="en-US" altLang="en-US"/>
              <a:t>ich-			wir-</a:t>
            </a:r>
          </a:p>
          <a:p>
            <a:endParaRPr lang="en-US" altLang="en-US"/>
          </a:p>
          <a:p>
            <a:r>
              <a:rPr lang="en-US" altLang="en-US"/>
              <a:t>du-			ihr-</a:t>
            </a:r>
          </a:p>
          <a:p>
            <a:endParaRPr lang="en-US" altLang="en-US"/>
          </a:p>
          <a:p>
            <a:r>
              <a:rPr lang="en-US" altLang="en-US"/>
              <a:t>er/sie/es-			Sie/sie-	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49463" y="1665288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/>
              <a:t>-e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57400" y="2144713"/>
            <a:ext cx="650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/>
              <a:t>-st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29200" y="1600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/>
              <a:t>-en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57800" y="26781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/>
              <a:t>-en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05400" y="21447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/>
              <a:t>-t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67000" y="26781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/>
              <a:t>-t</a:t>
            </a:r>
          </a:p>
        </p:txBody>
      </p:sp>
      <p:sp>
        <p:nvSpPr>
          <p:cNvPr id="3081" name="TextBox 10"/>
          <p:cNvSpPr txBox="1">
            <a:spLocks noChangeArrowheads="1"/>
          </p:cNvSpPr>
          <p:nvPr/>
        </p:nvSpPr>
        <p:spPr bwMode="auto">
          <a:xfrm>
            <a:off x="990600" y="3759200"/>
            <a:ext cx="6019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	           spielen-</a:t>
            </a:r>
          </a:p>
          <a:p>
            <a:endParaRPr lang="en-US" altLang="en-US"/>
          </a:p>
          <a:p>
            <a:r>
              <a:rPr lang="en-US" altLang="en-US"/>
              <a:t>ich-				wir-</a:t>
            </a:r>
          </a:p>
          <a:p>
            <a:endParaRPr lang="en-US" altLang="en-US"/>
          </a:p>
          <a:p>
            <a:r>
              <a:rPr lang="en-US" altLang="en-US"/>
              <a:t>du-				ihr-</a:t>
            </a:r>
          </a:p>
          <a:p>
            <a:endParaRPr lang="en-US" altLang="en-US"/>
          </a:p>
          <a:p>
            <a:r>
              <a:rPr lang="en-US" altLang="en-US"/>
              <a:t>er/sie/es-				Sie/sie-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29000" y="3733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to play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752600" y="4267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spiel</a:t>
            </a:r>
            <a:r>
              <a:rPr lang="en-US" altLang="en-US" b="1"/>
              <a:t>e</a:t>
            </a:r>
            <a:endParaRPr lang="en-US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28800" y="4775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spiel</a:t>
            </a:r>
            <a:r>
              <a:rPr lang="en-US" altLang="en-US" b="1"/>
              <a:t>st</a:t>
            </a:r>
            <a:endParaRPr lang="en-US" alt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09800" y="53451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spiel</a:t>
            </a:r>
            <a:r>
              <a:rPr lang="en-US" altLang="en-US" b="1"/>
              <a:t>t</a:t>
            </a:r>
            <a:endParaRPr lang="en-US" alt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62600" y="4267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spiel</a:t>
            </a:r>
            <a:r>
              <a:rPr lang="en-US" altLang="en-US" b="1"/>
              <a:t>en</a:t>
            </a:r>
            <a:endParaRPr lang="en-US" alt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638800" y="4775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spiel</a:t>
            </a:r>
            <a:r>
              <a:rPr lang="en-US" altLang="en-US" b="1"/>
              <a:t>t</a:t>
            </a:r>
            <a:endParaRPr lang="en-US" alt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38800" y="5410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spiel</a:t>
            </a:r>
            <a:r>
              <a:rPr lang="en-US" altLang="en-US" b="1"/>
              <a:t>en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609600" y="533400"/>
            <a:ext cx="6019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	           machen-</a:t>
            </a:r>
          </a:p>
          <a:p>
            <a:endParaRPr lang="en-US" altLang="en-US"/>
          </a:p>
          <a:p>
            <a:r>
              <a:rPr lang="en-US" altLang="en-US"/>
              <a:t>ich-				wir- </a:t>
            </a:r>
          </a:p>
          <a:p>
            <a:endParaRPr lang="en-US" altLang="en-US"/>
          </a:p>
          <a:p>
            <a:r>
              <a:rPr lang="en-US" altLang="en-US"/>
              <a:t>du-				ihr-</a:t>
            </a:r>
          </a:p>
          <a:p>
            <a:endParaRPr lang="en-US" altLang="en-US"/>
          </a:p>
          <a:p>
            <a:r>
              <a:rPr lang="en-US" altLang="en-US"/>
              <a:t>er/sie/es-				Sie/sie-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4572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to do/ to make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107791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mach</a:t>
            </a:r>
            <a:r>
              <a:rPr lang="en-US" altLang="en-US" b="1"/>
              <a:t>e</a:t>
            </a:r>
            <a:endParaRPr lang="en-US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00200" y="1600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mach</a:t>
            </a:r>
            <a:r>
              <a:rPr lang="en-US" altLang="en-US" b="1"/>
              <a:t>st</a:t>
            </a:r>
            <a:endParaRPr lang="en-US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00" y="2133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mach</a:t>
            </a:r>
            <a:r>
              <a:rPr lang="en-US" altLang="en-US" b="1"/>
              <a:t>t</a:t>
            </a:r>
            <a:endParaRPr lang="en-US" alt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05400" y="990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mach</a:t>
            </a:r>
            <a:r>
              <a:rPr lang="en-US" altLang="en-US" b="1"/>
              <a:t>en</a:t>
            </a:r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81600" y="1600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mach</a:t>
            </a:r>
            <a:r>
              <a:rPr lang="en-US" altLang="en-US" b="1"/>
              <a:t>t</a:t>
            </a:r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7800" y="2133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mach</a:t>
            </a:r>
            <a:r>
              <a:rPr lang="en-US" altLang="en-US" b="1"/>
              <a:t>en</a:t>
            </a:r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3581400"/>
            <a:ext cx="75438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Partner </a:t>
            </a:r>
            <a:r>
              <a:rPr lang="en-US" b="1" dirty="0" err="1">
                <a:latin typeface="+mn-lt"/>
                <a:cs typeface="+mn-cs"/>
              </a:rPr>
              <a:t>Fragen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latin typeface="+mn-lt"/>
                <a:cs typeface="+mn-cs"/>
              </a:rPr>
              <a:t>Was </a:t>
            </a:r>
            <a:r>
              <a:rPr lang="en-US" b="1" dirty="0" err="1">
                <a:latin typeface="+mn-lt"/>
                <a:cs typeface="+mn-cs"/>
              </a:rPr>
              <a:t>machst</a:t>
            </a:r>
            <a:r>
              <a:rPr lang="en-US" b="1" dirty="0">
                <a:latin typeface="+mn-lt"/>
                <a:cs typeface="+mn-cs"/>
              </a:rPr>
              <a:t> du in </a:t>
            </a:r>
            <a:r>
              <a:rPr lang="en-US" b="1" dirty="0" err="1">
                <a:latin typeface="+mn-lt"/>
                <a:cs typeface="+mn-cs"/>
              </a:rPr>
              <a:t>deiner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Freizeit</a:t>
            </a: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 err="1">
                <a:latin typeface="+mn-lt"/>
                <a:cs typeface="+mn-cs"/>
              </a:rPr>
              <a:t>Spielst</a:t>
            </a:r>
            <a:r>
              <a:rPr lang="en-US" b="1" dirty="0">
                <a:latin typeface="+mn-lt"/>
                <a:cs typeface="+mn-cs"/>
              </a:rPr>
              <a:t> du </a:t>
            </a:r>
            <a:r>
              <a:rPr lang="en-US" b="1" dirty="0" err="1">
                <a:latin typeface="+mn-lt"/>
                <a:cs typeface="+mn-cs"/>
              </a:rPr>
              <a:t>einen</a:t>
            </a:r>
            <a:r>
              <a:rPr lang="en-US" b="1" dirty="0">
                <a:latin typeface="+mn-lt"/>
                <a:cs typeface="+mn-cs"/>
              </a:rPr>
              <a:t> Sport?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 err="1">
                <a:latin typeface="+mn-lt"/>
                <a:cs typeface="+mn-cs"/>
              </a:rPr>
              <a:t>Spielst</a:t>
            </a:r>
            <a:r>
              <a:rPr lang="en-US" b="1" dirty="0">
                <a:latin typeface="+mn-lt"/>
                <a:cs typeface="+mn-cs"/>
              </a:rPr>
              <a:t> du </a:t>
            </a:r>
            <a:r>
              <a:rPr lang="en-US" b="1" dirty="0" err="1">
                <a:latin typeface="+mn-lt"/>
                <a:cs typeface="+mn-cs"/>
              </a:rPr>
              <a:t>einen</a:t>
            </a:r>
            <a:r>
              <a:rPr lang="en-US" b="1" dirty="0">
                <a:latin typeface="+mn-lt"/>
                <a:cs typeface="+mn-cs"/>
              </a:rPr>
              <a:t> Instrument?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 err="1">
                <a:latin typeface="+mn-lt"/>
                <a:cs typeface="+mn-cs"/>
              </a:rPr>
              <a:t>Hörst</a:t>
            </a:r>
            <a:r>
              <a:rPr lang="en-US" b="1" dirty="0">
                <a:latin typeface="+mn-lt"/>
                <a:cs typeface="+mn-cs"/>
              </a:rPr>
              <a:t> du </a:t>
            </a:r>
            <a:r>
              <a:rPr lang="en-US" b="1" dirty="0" err="1">
                <a:latin typeface="+mn-lt"/>
                <a:cs typeface="+mn-cs"/>
              </a:rPr>
              <a:t>Musik</a:t>
            </a:r>
            <a:r>
              <a:rPr lang="en-US" b="1" dirty="0">
                <a:latin typeface="+mn-lt"/>
                <a:cs typeface="+mn-cs"/>
              </a:rPr>
              <a:t>? Was? (Rock, Hip-hop, Rap, </a:t>
            </a:r>
            <a:r>
              <a:rPr lang="en-US" b="1" dirty="0" err="1">
                <a:latin typeface="+mn-lt"/>
                <a:cs typeface="+mn-cs"/>
              </a:rPr>
              <a:t>Klassische</a:t>
            </a:r>
            <a:r>
              <a:rPr lang="en-US" b="1" dirty="0">
                <a:latin typeface="+mn-lt"/>
                <a:cs typeface="+mn-cs"/>
              </a:rPr>
              <a:t>, </a:t>
            </a:r>
            <a:r>
              <a:rPr lang="en-US" b="1" dirty="0" err="1">
                <a:latin typeface="+mn-lt"/>
                <a:cs typeface="+mn-cs"/>
              </a:rPr>
              <a:t>usw</a:t>
            </a:r>
            <a:r>
              <a:rPr lang="en-US" b="1" dirty="0">
                <a:latin typeface="+mn-lt"/>
                <a:cs typeface="+mn-cs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84</Words>
  <Application>Microsoft Office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tech</cp:lastModifiedBy>
  <cp:revision>7</cp:revision>
  <dcterms:created xsi:type="dcterms:W3CDTF">2012-09-20T12:01:28Z</dcterms:created>
  <dcterms:modified xsi:type="dcterms:W3CDTF">2014-09-14T18:15:01Z</dcterms:modified>
</cp:coreProperties>
</file>