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5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1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3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6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32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4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6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1AE2-798F-46E8-96DB-727527A55E3F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11C7A-2A52-4BBB-8003-996AF7EB4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8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04800"/>
            <a:ext cx="6858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b="1" dirty="0" smtClean="0"/>
          </a:p>
          <a:p>
            <a:r>
              <a:rPr lang="de-DE" dirty="0" smtClean="0"/>
              <a:t>Sagen Sie </a:t>
            </a:r>
            <a:r>
              <a:rPr lang="de-DE" b="1" dirty="0" smtClean="0"/>
              <a:t>ja</a:t>
            </a:r>
            <a:r>
              <a:rPr lang="de-DE" dirty="0" smtClean="0"/>
              <a:t> oder </a:t>
            </a:r>
            <a:r>
              <a:rPr lang="de-DE" b="1" dirty="0" smtClean="0"/>
              <a:t>nein:</a:t>
            </a:r>
          </a:p>
          <a:p>
            <a:endParaRPr lang="de-DE" b="1" dirty="0"/>
          </a:p>
          <a:p>
            <a:pPr marL="342900" indent="-342900">
              <a:buAutoNum type="arabicPeriod"/>
            </a:pPr>
            <a:r>
              <a:rPr lang="de-DE" b="1" dirty="0" smtClean="0"/>
              <a:t>In den Ferien (vacation)....</a:t>
            </a:r>
          </a:p>
          <a:p>
            <a:pPr marL="342900" indent="-342900">
              <a:buAutoNum type="alphaLcPeriod"/>
            </a:pPr>
            <a:r>
              <a:rPr lang="de-DE" dirty="0" smtClean="0"/>
              <a:t>reise ich gern.		</a:t>
            </a:r>
            <a:r>
              <a:rPr lang="de-DE" dirty="0"/>
              <a:t>c</a:t>
            </a:r>
            <a:r>
              <a:rPr lang="de-DE" dirty="0" smtClean="0"/>
              <a:t>.spiele ich gern Volleyball.</a:t>
            </a:r>
          </a:p>
          <a:p>
            <a:pPr marL="342900" indent="-342900">
              <a:buAutoNum type="alphaLcPeriod"/>
            </a:pPr>
            <a:r>
              <a:rPr lang="de-DE" dirty="0" smtClean="0"/>
              <a:t>koche ich gern.		d. arbeite ich gern.</a:t>
            </a:r>
          </a:p>
          <a:p>
            <a:pPr marL="342900" indent="-342900">
              <a:buAutoNum type="alphaLcPeriod"/>
            </a:pPr>
            <a:endParaRPr lang="de-DE" dirty="0"/>
          </a:p>
          <a:p>
            <a:r>
              <a:rPr lang="de-DE" b="1" dirty="0" smtClean="0"/>
              <a:t>2. Im Winter...</a:t>
            </a:r>
          </a:p>
          <a:p>
            <a:r>
              <a:rPr lang="de-DE" dirty="0" smtClean="0"/>
              <a:t>a. gehe ich gern ins Museum.		c. gehe ich gern schlitten fahren</a:t>
            </a:r>
          </a:p>
          <a:p>
            <a:r>
              <a:rPr lang="de-DE" dirty="0" smtClean="0"/>
              <a:t>b. spiele ich gern Karten.		d. schwimme ich gern.</a:t>
            </a:r>
          </a:p>
          <a:p>
            <a:endParaRPr lang="de-DE" dirty="0"/>
          </a:p>
          <a:p>
            <a:r>
              <a:rPr lang="de-DE" b="1" dirty="0" smtClean="0"/>
              <a:t>3.Meine Eltern...</a:t>
            </a:r>
          </a:p>
          <a:p>
            <a:r>
              <a:rPr lang="de-DE" dirty="0" smtClean="0"/>
              <a:t>a. spielen gern Tennis.		c. gehen gern ins Kino.</a:t>
            </a:r>
          </a:p>
          <a:p>
            <a:r>
              <a:rPr lang="de-DE" dirty="0" smtClean="0"/>
              <a:t>b. </a:t>
            </a:r>
            <a:r>
              <a:rPr lang="de-DE" dirty="0"/>
              <a:t>s</a:t>
            </a:r>
            <a:r>
              <a:rPr lang="de-DE" dirty="0" smtClean="0"/>
              <a:t>pielen gern Golf.		d. singen gern.</a:t>
            </a:r>
          </a:p>
          <a:p>
            <a:endParaRPr lang="de-DE" dirty="0"/>
          </a:p>
          <a:p>
            <a:r>
              <a:rPr lang="de-DE" b="1" dirty="0" smtClean="0"/>
              <a:t>4. Mein Bruder/meine Schwester...</a:t>
            </a:r>
          </a:p>
          <a:p>
            <a:r>
              <a:rPr lang="de-DE" dirty="0" smtClean="0"/>
              <a:t>a.wandert gern in den Bergen.	c.boxt gern.</a:t>
            </a:r>
          </a:p>
          <a:p>
            <a:r>
              <a:rPr lang="de-DE" dirty="0" smtClean="0"/>
              <a:t>b.geht Camping gern.		d. spielt gern Gitarre.</a:t>
            </a:r>
          </a:p>
          <a:p>
            <a:endParaRPr lang="de-DE" dirty="0"/>
          </a:p>
          <a:p>
            <a:r>
              <a:rPr lang="de-DE" b="1" dirty="0" smtClean="0"/>
              <a:t>5. Meine Deutschlehrerin...</a:t>
            </a:r>
          </a:p>
          <a:p>
            <a:r>
              <a:rPr lang="de-DE" dirty="0" smtClean="0"/>
              <a:t>a. geht gern auf Partys.		c. geht gern ins Konzert.</a:t>
            </a:r>
          </a:p>
          <a:p>
            <a:r>
              <a:rPr lang="de-DE" dirty="0" smtClean="0"/>
              <a:t>b. reitet gern.			D. spielt gern Fu</a:t>
            </a:r>
            <a:r>
              <a:rPr lang="el-GR" dirty="0" smtClean="0"/>
              <a:t>β</a:t>
            </a:r>
            <a:r>
              <a:rPr lang="en-US" dirty="0" smtClean="0"/>
              <a:t>ball</a:t>
            </a:r>
            <a:endParaRPr lang="de-DE" dirty="0"/>
          </a:p>
          <a:p>
            <a:endParaRPr lang="de-DE" b="1" dirty="0" smtClean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300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6800" y="990600"/>
            <a:ext cx="655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Tabelle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Modell 	S1: </a:t>
            </a:r>
            <a:r>
              <a:rPr lang="en-US" dirty="0" err="1" smtClean="0"/>
              <a:t>Wie</a:t>
            </a:r>
            <a:r>
              <a:rPr lang="en-US" dirty="0" smtClean="0"/>
              <a:t> alt </a:t>
            </a:r>
            <a:r>
              <a:rPr lang="en-US" dirty="0" err="1" smtClean="0"/>
              <a:t>ist</a:t>
            </a:r>
            <a:r>
              <a:rPr lang="en-US" dirty="0" smtClean="0"/>
              <a:t> _________?</a:t>
            </a:r>
          </a:p>
          <a:p>
            <a:r>
              <a:rPr lang="en-US" dirty="0" smtClean="0"/>
              <a:t>    	S2: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______________.</a:t>
            </a:r>
          </a:p>
          <a:p>
            <a:r>
              <a:rPr lang="en-US" dirty="0" smtClean="0"/>
              <a:t>        	S1: </a:t>
            </a: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__________?</a:t>
            </a:r>
          </a:p>
          <a:p>
            <a:r>
              <a:rPr lang="en-US" dirty="0" smtClean="0"/>
              <a:t>        	S2: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___________.</a:t>
            </a:r>
          </a:p>
          <a:p>
            <a:r>
              <a:rPr lang="en-US" dirty="0"/>
              <a:t> </a:t>
            </a:r>
            <a:r>
              <a:rPr lang="en-US" dirty="0" smtClean="0"/>
              <a:t>       	S1: Was </a:t>
            </a:r>
            <a:r>
              <a:rPr lang="en-US" dirty="0" err="1" smtClean="0"/>
              <a:t>macht</a:t>
            </a:r>
            <a:r>
              <a:rPr lang="en-US" dirty="0" smtClean="0"/>
              <a:t> _____________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r>
              <a:rPr lang="en-US" dirty="0" smtClean="0"/>
              <a:t>  	S2: </a:t>
            </a:r>
            <a:r>
              <a:rPr lang="en-US" dirty="0" err="1" smtClean="0"/>
              <a:t>Er</a:t>
            </a:r>
            <a:r>
              <a:rPr lang="en-US" dirty="0" smtClean="0"/>
              <a:t>/</a:t>
            </a:r>
            <a:r>
              <a:rPr lang="en-US" dirty="0" err="1" smtClean="0"/>
              <a:t>Sie</a:t>
            </a:r>
            <a:r>
              <a:rPr lang="en-US" dirty="0" smtClean="0"/>
              <a:t> ____________________.</a:t>
            </a:r>
          </a:p>
          <a:p>
            <a:r>
              <a:rPr lang="en-US" dirty="0"/>
              <a:t>	</a:t>
            </a:r>
            <a:r>
              <a:rPr lang="en-US" dirty="0" smtClean="0"/>
              <a:t>S1: </a:t>
            </a:r>
            <a:r>
              <a:rPr lang="en-US" dirty="0" err="1" smtClean="0"/>
              <a:t>Wie</a:t>
            </a:r>
            <a:r>
              <a:rPr lang="en-US" dirty="0" smtClean="0"/>
              <a:t> alt </a:t>
            </a:r>
            <a:r>
              <a:rPr lang="en-US" dirty="0" err="1" smtClean="0"/>
              <a:t>bist</a:t>
            </a:r>
            <a:r>
              <a:rPr lang="en-US" dirty="0" smtClean="0"/>
              <a:t> du?</a:t>
            </a:r>
          </a:p>
          <a:p>
            <a:r>
              <a:rPr lang="en-US" dirty="0"/>
              <a:t>	</a:t>
            </a:r>
            <a:r>
              <a:rPr lang="en-US" dirty="0" smtClean="0"/>
              <a:t>S2. </a:t>
            </a:r>
            <a:r>
              <a:rPr lang="en-US" dirty="0" err="1" smtClean="0"/>
              <a:t>Ich</a:t>
            </a:r>
            <a:r>
              <a:rPr lang="en-US" dirty="0" smtClean="0"/>
              <a:t> bin….</a:t>
            </a:r>
          </a:p>
          <a:p>
            <a:r>
              <a:rPr lang="en-US" dirty="0"/>
              <a:t>	</a:t>
            </a:r>
            <a:r>
              <a:rPr lang="en-US" dirty="0" smtClean="0"/>
              <a:t>S1. </a:t>
            </a: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kommst</a:t>
            </a:r>
            <a:r>
              <a:rPr lang="en-US" dirty="0" smtClean="0"/>
              <a:t> du?</a:t>
            </a:r>
          </a:p>
          <a:p>
            <a:r>
              <a:rPr lang="en-US" dirty="0"/>
              <a:t>	</a:t>
            </a:r>
            <a:r>
              <a:rPr lang="en-US" dirty="0" smtClean="0"/>
              <a:t>S2.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komme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…</a:t>
            </a:r>
          </a:p>
          <a:p>
            <a:r>
              <a:rPr lang="en-US" dirty="0"/>
              <a:t>	</a:t>
            </a:r>
            <a:r>
              <a:rPr lang="en-US" dirty="0" smtClean="0"/>
              <a:t>S1. Was </a:t>
            </a:r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61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b="1" dirty="0" smtClean="0"/>
              <a:t>Partner Fragen</a:t>
            </a:r>
          </a:p>
          <a:p>
            <a:endParaRPr lang="de-DE" dirty="0" smtClean="0"/>
          </a:p>
          <a:p>
            <a:r>
              <a:rPr lang="de-DE" dirty="0" smtClean="0"/>
              <a:t>Was machst du in deiner Freizeit</a:t>
            </a:r>
          </a:p>
          <a:p>
            <a:r>
              <a:rPr lang="de-DE" dirty="0" smtClean="0"/>
              <a:t>Spielst du einen Sport?</a:t>
            </a:r>
          </a:p>
          <a:p>
            <a:r>
              <a:rPr lang="de-DE" dirty="0" smtClean="0"/>
              <a:t>Spielst du einen Instrument?</a:t>
            </a:r>
          </a:p>
          <a:p>
            <a:r>
              <a:rPr lang="de-DE" dirty="0" smtClean="0"/>
              <a:t>Hörst du Musik? Was? (Rock, Hip-hop, Rap, Klassische, usw.)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793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96537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Grammatik:</a:t>
            </a:r>
          </a:p>
          <a:p>
            <a:endParaRPr lang="en-US" dirty="0"/>
          </a:p>
          <a:p>
            <a:r>
              <a:rPr lang="en-US" dirty="0" smtClean="0"/>
              <a:t>Expressing </a:t>
            </a:r>
            <a:r>
              <a:rPr lang="en-US" i="1" dirty="0" smtClean="0"/>
              <a:t>likes </a:t>
            </a:r>
            <a:r>
              <a:rPr lang="en-US" dirty="0" smtClean="0"/>
              <a:t>and </a:t>
            </a:r>
            <a:r>
              <a:rPr lang="en-US" i="1" dirty="0" smtClean="0"/>
              <a:t>dislikes</a:t>
            </a:r>
            <a:r>
              <a:rPr lang="en-US" dirty="0" smtClean="0"/>
              <a:t>: </a:t>
            </a:r>
          </a:p>
          <a:p>
            <a:r>
              <a:rPr lang="en-US" sz="2400" dirty="0" err="1" smtClean="0"/>
              <a:t>gern</a:t>
            </a:r>
            <a:r>
              <a:rPr lang="en-US" sz="2400" dirty="0" smtClean="0"/>
              <a:t>/ </a:t>
            </a:r>
            <a:r>
              <a:rPr lang="en-US" sz="2400" dirty="0" err="1" smtClean="0"/>
              <a:t>nicht</a:t>
            </a:r>
            <a:r>
              <a:rPr lang="en-US" sz="2400" dirty="0" smtClean="0"/>
              <a:t> </a:t>
            </a:r>
            <a:r>
              <a:rPr lang="en-US" sz="2400" dirty="0" err="1" smtClean="0"/>
              <a:t>gern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1600" dirty="0" smtClean="0"/>
              <a:t>Ernst </a:t>
            </a:r>
            <a:r>
              <a:rPr lang="en-US" sz="1600" dirty="0" err="1" smtClean="0"/>
              <a:t>spielt</a:t>
            </a:r>
            <a:r>
              <a:rPr lang="en-US" sz="1600" dirty="0" smtClean="0"/>
              <a:t> </a:t>
            </a:r>
            <a:r>
              <a:rPr lang="en-US" sz="1600" b="1" dirty="0" err="1" smtClean="0"/>
              <a:t>gern</a:t>
            </a:r>
            <a:r>
              <a:rPr lang="en-US" sz="1600" b="1" dirty="0" smtClean="0"/>
              <a:t> </a:t>
            </a:r>
            <a:r>
              <a:rPr lang="en-US" sz="1600" dirty="0" smtClean="0"/>
              <a:t>Fu</a:t>
            </a:r>
            <a:r>
              <a:rPr lang="el-GR" sz="1600" dirty="0" smtClean="0"/>
              <a:t>β</a:t>
            </a:r>
            <a:r>
              <a:rPr lang="en-US" sz="1600" dirty="0" smtClean="0"/>
              <a:t>ball.				</a:t>
            </a:r>
            <a:r>
              <a:rPr lang="en-US" sz="1600" i="1" dirty="0" smtClean="0"/>
              <a:t>Ernst likes to play soccer</a:t>
            </a:r>
          </a:p>
          <a:p>
            <a:r>
              <a:rPr lang="en-US" sz="1600" dirty="0" smtClean="0"/>
              <a:t>Josef </a:t>
            </a:r>
            <a:r>
              <a:rPr lang="en-US" sz="1600" dirty="0" err="1" smtClean="0"/>
              <a:t>spielt</a:t>
            </a:r>
            <a:r>
              <a:rPr lang="en-US" sz="1600" dirty="0" smtClean="0"/>
              <a:t> </a:t>
            </a:r>
            <a:r>
              <a:rPr lang="en-US" sz="1600" b="1" dirty="0" err="1" smtClean="0"/>
              <a:t>nicht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gern</a:t>
            </a:r>
            <a:r>
              <a:rPr lang="en-US" sz="1600" b="1" dirty="0"/>
              <a:t> </a:t>
            </a:r>
            <a:r>
              <a:rPr lang="en-US" sz="1600" dirty="0" smtClean="0"/>
              <a:t>Fu</a:t>
            </a:r>
            <a:r>
              <a:rPr lang="el-GR" sz="1600" dirty="0" smtClean="0"/>
              <a:t>β</a:t>
            </a:r>
            <a:r>
              <a:rPr lang="en-US" sz="1600" dirty="0" smtClean="0"/>
              <a:t>ball.</a:t>
            </a:r>
            <a:r>
              <a:rPr lang="en-US" sz="1600" b="1" dirty="0" smtClean="0"/>
              <a:t>				</a:t>
            </a:r>
            <a:r>
              <a:rPr lang="en-US" sz="1600" b="1" i="1" dirty="0" smtClean="0"/>
              <a:t>Ernst doesn’t like to play soccer</a:t>
            </a:r>
          </a:p>
          <a:p>
            <a:r>
              <a:rPr lang="en-US" sz="1600" dirty="0" err="1" smtClean="0"/>
              <a:t>Ich</a:t>
            </a:r>
            <a:r>
              <a:rPr lang="en-US" sz="1600" dirty="0" smtClean="0"/>
              <a:t> </a:t>
            </a:r>
            <a:r>
              <a:rPr lang="en-US" sz="1600" dirty="0" err="1" smtClean="0"/>
              <a:t>spiele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auch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gern</a:t>
            </a:r>
            <a:r>
              <a:rPr lang="en-US" sz="1600" b="1" dirty="0" smtClean="0"/>
              <a:t> </a:t>
            </a:r>
            <a:r>
              <a:rPr lang="en-US" sz="1600" dirty="0" smtClean="0"/>
              <a:t>Fu</a:t>
            </a:r>
            <a:r>
              <a:rPr lang="el-GR" sz="1600" dirty="0" smtClean="0"/>
              <a:t>β</a:t>
            </a:r>
            <a:r>
              <a:rPr lang="en-US" sz="1600" dirty="0" smtClean="0"/>
              <a:t>ball.				I also like to play soccer.</a:t>
            </a:r>
          </a:p>
          <a:p>
            <a:r>
              <a:rPr lang="en-US" sz="1600" dirty="0" smtClean="0"/>
              <a:t>Rebecca und Marko, </a:t>
            </a:r>
            <a:r>
              <a:rPr lang="en-US" sz="1600" dirty="0" err="1" smtClean="0"/>
              <a:t>spielt</a:t>
            </a:r>
            <a:r>
              <a:rPr lang="en-US" sz="1600" dirty="0" smtClean="0"/>
              <a:t> </a:t>
            </a:r>
            <a:r>
              <a:rPr lang="en-US" sz="1600" dirty="0" err="1" smtClean="0"/>
              <a:t>ihr</a:t>
            </a:r>
            <a:r>
              <a:rPr lang="en-US" sz="1600" dirty="0" smtClean="0"/>
              <a:t> </a:t>
            </a:r>
            <a:r>
              <a:rPr lang="en-US" sz="1600" b="1" dirty="0" err="1" smtClean="0"/>
              <a:t>auch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nicht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gern</a:t>
            </a:r>
            <a:r>
              <a:rPr lang="en-US" sz="1600" dirty="0"/>
              <a:t> </a:t>
            </a:r>
            <a:r>
              <a:rPr lang="en-US" sz="1600" dirty="0" smtClean="0"/>
              <a:t>Fu</a:t>
            </a:r>
            <a:r>
              <a:rPr lang="el-GR" sz="1600" dirty="0" smtClean="0"/>
              <a:t>β</a:t>
            </a:r>
            <a:r>
              <a:rPr lang="en-US" sz="1600" dirty="0" smtClean="0"/>
              <a:t>ball?	 	</a:t>
            </a:r>
          </a:p>
          <a:p>
            <a:endParaRPr lang="en-US" sz="1600" b="1" i="1" dirty="0"/>
          </a:p>
          <a:p>
            <a:endParaRPr lang="en-US" sz="1600" b="1" i="1" dirty="0" smtClean="0"/>
          </a:p>
          <a:p>
            <a:endParaRPr lang="en-US" sz="1600" b="1" i="1" dirty="0"/>
          </a:p>
          <a:p>
            <a:r>
              <a:rPr lang="en-US" sz="1600" b="1" dirty="0" smtClean="0"/>
              <a:t>The </a:t>
            </a:r>
            <a:r>
              <a:rPr lang="en-US" sz="1600" b="1" dirty="0" err="1" smtClean="0"/>
              <a:t>postion</a:t>
            </a:r>
            <a:r>
              <a:rPr lang="en-US" sz="1600" b="1" dirty="0" smtClean="0"/>
              <a:t> of </a:t>
            </a:r>
            <a:r>
              <a:rPr lang="en-US" sz="1600" b="1" i="1" dirty="0" err="1" smtClean="0"/>
              <a:t>auch</a:t>
            </a:r>
            <a:r>
              <a:rPr lang="en-US" sz="1600" b="1" i="1" dirty="0" smtClean="0"/>
              <a:t>/</a:t>
            </a:r>
            <a:r>
              <a:rPr lang="en-US" sz="1600" b="1" i="1" dirty="0" err="1" smtClean="0"/>
              <a:t>nicht</a:t>
            </a:r>
            <a:r>
              <a:rPr lang="en-US" sz="1600" b="1" i="1" dirty="0" smtClean="0"/>
              <a:t>/</a:t>
            </a:r>
            <a:r>
              <a:rPr lang="en-US" sz="1600" b="1" i="1" dirty="0" err="1" smtClean="0"/>
              <a:t>gern</a:t>
            </a:r>
            <a:r>
              <a:rPr lang="en-US" sz="1600" b="1" i="1" dirty="0" smtClean="0"/>
              <a:t> </a:t>
            </a:r>
            <a:r>
              <a:rPr lang="en-US" sz="1600" b="1" dirty="0" smtClean="0"/>
              <a:t>is between the verb and the noun.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5939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estclipartblog.com/clipart-pics/swimming-clip-art-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235371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685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machen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gern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028" name="Picture 4" descr="http://ih3.redbubble.net/image.5276285.7807/flat,550x550,075,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0"/>
            <a:ext cx="1404851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kinodesign.com/store/image/file/08/ko/kino-spotting-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43000"/>
            <a:ext cx="2362200" cy="15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elm.ch/uploads/kin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92965">
            <a:off x="6345161" y="533644"/>
            <a:ext cx="1900740" cy="121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klavierunterricht-radeberg.de/klavier/klavie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95649"/>
            <a:ext cx="2286000" cy="272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4.bp.blogspot.com/_Ijg5NuBXIo8/S9hOlkTT6XI/AAAAAAAAAFU/amdL8rgvl3M/s1600/R-2236173-127150357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560" y="3429000"/>
            <a:ext cx="198710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80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tech</cp:lastModifiedBy>
  <cp:revision>12</cp:revision>
  <dcterms:created xsi:type="dcterms:W3CDTF">2012-09-26T11:47:50Z</dcterms:created>
  <dcterms:modified xsi:type="dcterms:W3CDTF">2014-09-14T18:16:31Z</dcterms:modified>
</cp:coreProperties>
</file>