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2" r:id="rId3"/>
    <p:sldId id="258" r:id="rId4"/>
    <p:sldId id="259" r:id="rId5"/>
    <p:sldId id="260" r:id="rId6"/>
    <p:sldId id="263" r:id="rId7"/>
    <p:sldId id="261" r:id="rId8"/>
    <p:sldId id="256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336" y="2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C3970-3A9E-421F-8C89-F565D5AA6332}" type="datetimeFigureOut">
              <a:rPr lang="en-US" smtClean="0"/>
              <a:t>8/13/2014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A4C12-8C81-4E67-ACD7-B8FBF4445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187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C3970-3A9E-421F-8C89-F565D5AA6332}" type="datetimeFigureOut">
              <a:rPr lang="en-US" smtClean="0"/>
              <a:t>8/13/2014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A4C12-8C81-4E67-ACD7-B8FBF4445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4558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C3970-3A9E-421F-8C89-F565D5AA6332}" type="datetimeFigureOut">
              <a:rPr lang="en-US" smtClean="0"/>
              <a:t>8/13/2014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A4C12-8C81-4E67-ACD7-B8FBF4445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7601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C3970-3A9E-421F-8C89-F565D5AA6332}" type="datetimeFigureOut">
              <a:rPr lang="en-US" smtClean="0"/>
              <a:t>8/13/2014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A4C12-8C81-4E67-ACD7-B8FBF4445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9940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C3970-3A9E-421F-8C89-F565D5AA6332}" type="datetimeFigureOut">
              <a:rPr lang="en-US" smtClean="0"/>
              <a:t>8/13/2014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A4C12-8C81-4E67-ACD7-B8FBF4445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3653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C3970-3A9E-421F-8C89-F565D5AA6332}" type="datetimeFigureOut">
              <a:rPr lang="en-US" smtClean="0"/>
              <a:t>8/13/2014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A4C12-8C81-4E67-ACD7-B8FBF4445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2731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C3970-3A9E-421F-8C89-F565D5AA6332}" type="datetimeFigureOut">
              <a:rPr lang="en-US" smtClean="0"/>
              <a:t>8/13/2014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A4C12-8C81-4E67-ACD7-B8FBF4445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0138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C3970-3A9E-421F-8C89-F565D5AA6332}" type="datetimeFigureOut">
              <a:rPr lang="en-US" smtClean="0"/>
              <a:t>8/13/2014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A4C12-8C81-4E67-ACD7-B8FBF4445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2942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C3970-3A9E-421F-8C89-F565D5AA6332}" type="datetimeFigureOut">
              <a:rPr lang="en-US" smtClean="0"/>
              <a:t>8/13/2014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A4C12-8C81-4E67-ACD7-B8FBF4445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6975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C3970-3A9E-421F-8C89-F565D5AA6332}" type="datetimeFigureOut">
              <a:rPr lang="en-US" smtClean="0"/>
              <a:t>8/13/2014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A4C12-8C81-4E67-ACD7-B8FBF4445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2064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C3970-3A9E-421F-8C89-F565D5AA6332}" type="datetimeFigureOut">
              <a:rPr lang="en-US" smtClean="0"/>
              <a:t>8/13/2014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A4C12-8C81-4E67-ACD7-B8FBF4445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4541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2C3970-3A9E-421F-8C89-F565D5AA6332}" type="datetimeFigureOut">
              <a:rPr lang="en-US" smtClean="0"/>
              <a:t>8/13/2014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9A4C12-8C81-4E67-ACD7-B8FBF4445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95400" y="533400"/>
            <a:ext cx="5791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Die </a:t>
            </a:r>
            <a:r>
              <a:rPr lang="en-US" dirty="0" err="1" smtClean="0"/>
              <a:t>Hausaufgaben</a:t>
            </a:r>
            <a:r>
              <a:rPr lang="en-US" dirty="0" smtClean="0"/>
              <a:t>:</a:t>
            </a:r>
          </a:p>
          <a:p>
            <a:endParaRPr lang="en-US" dirty="0"/>
          </a:p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werde</a:t>
            </a:r>
            <a:r>
              <a:rPr lang="en-US" dirty="0" smtClean="0"/>
              <a:t> die HAG </a:t>
            </a:r>
            <a:r>
              <a:rPr lang="en-US" dirty="0" err="1" smtClean="0"/>
              <a:t>heute</a:t>
            </a:r>
            <a:r>
              <a:rPr lang="en-US" dirty="0" smtClean="0"/>
              <a:t> </a:t>
            </a:r>
            <a:r>
              <a:rPr lang="en-US" dirty="0" err="1" smtClean="0"/>
              <a:t>nach</a:t>
            </a:r>
            <a:r>
              <a:rPr lang="en-US" dirty="0" smtClean="0"/>
              <a:t> der </a:t>
            </a:r>
            <a:r>
              <a:rPr lang="en-US" dirty="0" err="1" smtClean="0"/>
              <a:t>Schule</a:t>
            </a:r>
            <a:r>
              <a:rPr lang="en-US" dirty="0" smtClean="0"/>
              <a:t> </a:t>
            </a:r>
            <a:r>
              <a:rPr lang="en-US" dirty="0" err="1" smtClean="0"/>
              <a:t>posten</a:t>
            </a:r>
            <a:r>
              <a:rPr lang="en-US" dirty="0" smtClean="0"/>
              <a:t>!</a:t>
            </a:r>
          </a:p>
          <a:p>
            <a:endParaRPr lang="en-US" dirty="0"/>
          </a:p>
          <a:p>
            <a:r>
              <a:rPr lang="en-US" dirty="0" err="1" smtClean="0"/>
              <a:t>Bitte</a:t>
            </a:r>
            <a:r>
              <a:rPr lang="en-US" dirty="0" smtClean="0"/>
              <a:t> </a:t>
            </a:r>
            <a:r>
              <a:rPr lang="en-US" dirty="0" err="1" smtClean="0"/>
              <a:t>drücken</a:t>
            </a:r>
            <a:r>
              <a:rPr lang="en-US" dirty="0" smtClean="0"/>
              <a:t> (print) </a:t>
            </a:r>
            <a:r>
              <a:rPr lang="en-US" dirty="0" err="1" smtClean="0"/>
              <a:t>Sie</a:t>
            </a:r>
            <a:r>
              <a:rPr lang="en-US" dirty="0" smtClean="0"/>
              <a:t> das </a:t>
            </a:r>
            <a:r>
              <a:rPr lang="en-US" dirty="0" err="1" smtClean="0"/>
              <a:t>Arbeitsblatt</a:t>
            </a:r>
            <a:r>
              <a:rPr lang="en-US" dirty="0" smtClean="0"/>
              <a:t> (worksheet) </a:t>
            </a:r>
            <a:r>
              <a:rPr lang="en-US" dirty="0" err="1" smtClean="0"/>
              <a:t>aus</a:t>
            </a:r>
            <a:r>
              <a:rPr lang="en-US" dirty="0" smtClean="0"/>
              <a:t> </a:t>
            </a:r>
            <a:r>
              <a:rPr lang="en-US" dirty="0" err="1" smtClean="0"/>
              <a:t>oder</a:t>
            </a:r>
            <a:r>
              <a:rPr lang="en-US" dirty="0" smtClean="0"/>
              <a:t> </a:t>
            </a:r>
            <a:r>
              <a:rPr lang="en-US" dirty="0" err="1" smtClean="0"/>
              <a:t>alles</a:t>
            </a:r>
            <a:r>
              <a:rPr lang="en-US" dirty="0" smtClean="0"/>
              <a:t> auf </a:t>
            </a:r>
            <a:r>
              <a:rPr lang="en-US" dirty="0" err="1" smtClean="0"/>
              <a:t>schreiben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6998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600200" y="283488"/>
            <a:ext cx="670560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A. Singular or Plural? Decide whether each sentence refers to a singular person or to several people, and put an “S” or a “P” in the blank accordingly. If a sentence is ambiguous, put an “A”.</a:t>
            </a:r>
          </a:p>
          <a:p>
            <a:endParaRPr lang="en-US" dirty="0"/>
          </a:p>
          <a:p>
            <a:r>
              <a:rPr lang="en-US" dirty="0" smtClean="0"/>
              <a:t>______ 1. </a:t>
            </a:r>
            <a:r>
              <a:rPr lang="en-US" dirty="0" err="1" smtClean="0"/>
              <a:t>Sie</a:t>
            </a:r>
            <a:r>
              <a:rPr lang="en-US" dirty="0" smtClean="0"/>
              <a:t> </a:t>
            </a:r>
            <a:r>
              <a:rPr lang="en-US" dirty="0" err="1"/>
              <a:t>ist</a:t>
            </a:r>
            <a:r>
              <a:rPr lang="en-US" dirty="0"/>
              <a:t> </a:t>
            </a:r>
            <a:r>
              <a:rPr lang="en-US" dirty="0" err="1"/>
              <a:t>sehr</a:t>
            </a:r>
            <a:r>
              <a:rPr lang="en-US" dirty="0"/>
              <a:t> </a:t>
            </a:r>
            <a:r>
              <a:rPr lang="en-US" dirty="0" err="1"/>
              <a:t>nett</a:t>
            </a:r>
            <a:r>
              <a:rPr lang="en-US" dirty="0"/>
              <a:t>.</a:t>
            </a:r>
          </a:p>
          <a:p>
            <a:endParaRPr lang="en-US" dirty="0" smtClean="0"/>
          </a:p>
          <a:p>
            <a:r>
              <a:rPr lang="en-US" dirty="0" smtClean="0"/>
              <a:t>______ 2. Was </a:t>
            </a:r>
            <a:r>
              <a:rPr lang="en-US" dirty="0" err="1"/>
              <a:t>spielen</a:t>
            </a:r>
            <a:r>
              <a:rPr lang="en-US" dirty="0"/>
              <a:t> </a:t>
            </a:r>
            <a:r>
              <a:rPr lang="en-US" dirty="0" err="1"/>
              <a:t>sie</a:t>
            </a:r>
            <a:r>
              <a:rPr lang="en-US" dirty="0"/>
              <a:t> </a:t>
            </a:r>
            <a:r>
              <a:rPr lang="en-US" dirty="0" err="1"/>
              <a:t>dort</a:t>
            </a:r>
            <a:r>
              <a:rPr lang="en-US" dirty="0"/>
              <a:t>? </a:t>
            </a:r>
            <a:r>
              <a:rPr lang="en-US" dirty="0" err="1"/>
              <a:t>Fußball</a:t>
            </a:r>
            <a:r>
              <a:rPr lang="en-US" dirty="0"/>
              <a:t>?</a:t>
            </a:r>
          </a:p>
          <a:p>
            <a:endParaRPr lang="en-US" dirty="0"/>
          </a:p>
          <a:p>
            <a:r>
              <a:rPr lang="en-US" dirty="0" smtClean="0"/>
              <a:t>______3. </a:t>
            </a:r>
            <a:r>
              <a:rPr lang="en-US" dirty="0" err="1" smtClean="0"/>
              <a:t>Sie</a:t>
            </a:r>
            <a:r>
              <a:rPr lang="en-US" dirty="0" smtClean="0"/>
              <a:t> </a:t>
            </a:r>
            <a:r>
              <a:rPr lang="en-US" dirty="0" err="1"/>
              <a:t>heißen</a:t>
            </a:r>
            <a:r>
              <a:rPr lang="en-US" dirty="0"/>
              <a:t> Julia und Maria.</a:t>
            </a:r>
          </a:p>
          <a:p>
            <a:endParaRPr lang="en-US" dirty="0"/>
          </a:p>
          <a:p>
            <a:r>
              <a:rPr lang="en-US" dirty="0"/>
              <a:t> </a:t>
            </a:r>
            <a:r>
              <a:rPr lang="en-US" dirty="0" smtClean="0"/>
              <a:t>______ 4. </a:t>
            </a:r>
            <a:r>
              <a:rPr lang="en-US" dirty="0" err="1" smtClean="0"/>
              <a:t>Haben</a:t>
            </a:r>
            <a:r>
              <a:rPr lang="en-US" dirty="0" smtClean="0"/>
              <a:t> </a:t>
            </a:r>
            <a:r>
              <a:rPr lang="en-US" dirty="0" err="1"/>
              <a:t>Sie</a:t>
            </a:r>
            <a:r>
              <a:rPr lang="en-US" dirty="0"/>
              <a:t> </a:t>
            </a:r>
            <a:r>
              <a:rPr lang="en-US" dirty="0" err="1"/>
              <a:t>einen</a:t>
            </a:r>
            <a:r>
              <a:rPr lang="en-US" dirty="0"/>
              <a:t> </a:t>
            </a:r>
            <a:r>
              <a:rPr lang="en-US" dirty="0" err="1"/>
              <a:t>Sohn</a:t>
            </a:r>
            <a:r>
              <a:rPr lang="en-US" dirty="0"/>
              <a:t>, Herr Brandt?</a:t>
            </a:r>
          </a:p>
          <a:p>
            <a:endParaRPr lang="en-US" dirty="0"/>
          </a:p>
          <a:p>
            <a:r>
              <a:rPr lang="en-US" dirty="0" smtClean="0"/>
              <a:t>______5. </a:t>
            </a:r>
            <a:r>
              <a:rPr lang="en-US" dirty="0" err="1" smtClean="0"/>
              <a:t>Sie</a:t>
            </a:r>
            <a:r>
              <a:rPr lang="en-US" dirty="0" smtClean="0"/>
              <a:t> </a:t>
            </a:r>
            <a:r>
              <a:rPr lang="en-US" dirty="0" err="1"/>
              <a:t>geht</a:t>
            </a:r>
            <a:r>
              <a:rPr lang="en-US" dirty="0"/>
              <a:t> </a:t>
            </a:r>
            <a:r>
              <a:rPr lang="en-US" dirty="0" err="1"/>
              <a:t>jeden</a:t>
            </a:r>
            <a:r>
              <a:rPr lang="en-US" dirty="0"/>
              <a:t> </a:t>
            </a:r>
            <a:r>
              <a:rPr lang="en-US" dirty="0" err="1"/>
              <a:t>Abend</a:t>
            </a:r>
            <a:r>
              <a:rPr lang="en-US" dirty="0"/>
              <a:t> ins Kino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smtClean="0"/>
              <a:t>______6. </a:t>
            </a:r>
            <a:r>
              <a:rPr lang="en-US" dirty="0" err="1" smtClean="0"/>
              <a:t>Normalerweise</a:t>
            </a:r>
            <a:r>
              <a:rPr lang="en-US" dirty="0" smtClean="0"/>
              <a:t> </a:t>
            </a:r>
            <a:r>
              <a:rPr lang="en-US" dirty="0" err="1"/>
              <a:t>kommen</a:t>
            </a:r>
            <a:r>
              <a:rPr lang="en-US" dirty="0"/>
              <a:t> </a:t>
            </a:r>
            <a:r>
              <a:rPr lang="en-US" dirty="0" err="1"/>
              <a:t>sie</a:t>
            </a:r>
            <a:r>
              <a:rPr lang="en-US" dirty="0"/>
              <a:t> um 11.00 </a:t>
            </a:r>
            <a:r>
              <a:rPr lang="en-US" dirty="0" err="1"/>
              <a:t>Uhr</a:t>
            </a:r>
            <a:r>
              <a:rPr lang="en-US" dirty="0"/>
              <a:t> </a:t>
            </a:r>
            <a:r>
              <a:rPr lang="en-US" dirty="0" err="1"/>
              <a:t>nach</a:t>
            </a:r>
            <a:r>
              <a:rPr lang="en-US" dirty="0"/>
              <a:t> </a:t>
            </a:r>
            <a:r>
              <a:rPr lang="en-US" dirty="0" err="1"/>
              <a:t>Hause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smtClean="0"/>
              <a:t>______ 7. </a:t>
            </a:r>
            <a:r>
              <a:rPr lang="en-US" dirty="0" err="1" smtClean="0"/>
              <a:t>Sie</a:t>
            </a:r>
            <a:r>
              <a:rPr lang="en-US" dirty="0" smtClean="0"/>
              <a:t> </a:t>
            </a:r>
            <a:r>
              <a:rPr lang="en-US" dirty="0" err="1"/>
              <a:t>studieren</a:t>
            </a:r>
            <a:r>
              <a:rPr lang="en-US" dirty="0"/>
              <a:t> </a:t>
            </a:r>
            <a:r>
              <a:rPr lang="en-US" dirty="0" err="1"/>
              <a:t>Mathematik</a:t>
            </a:r>
            <a:r>
              <a:rPr lang="en-US" dirty="0"/>
              <a:t>, </a:t>
            </a:r>
            <a:r>
              <a:rPr lang="en-US" dirty="0" err="1"/>
              <a:t>nicht</a:t>
            </a:r>
            <a:r>
              <a:rPr lang="en-US" dirty="0"/>
              <a:t> </a:t>
            </a:r>
            <a:r>
              <a:rPr lang="en-US" dirty="0" err="1"/>
              <a:t>wahr</a:t>
            </a:r>
            <a:r>
              <a:rPr lang="en-US" dirty="0"/>
              <a:t>?</a:t>
            </a:r>
          </a:p>
          <a:p>
            <a:endParaRPr lang="en-US" dirty="0"/>
          </a:p>
          <a:p>
            <a:r>
              <a:rPr lang="en-US" dirty="0" smtClean="0"/>
              <a:t>______8.Tanzen </a:t>
            </a:r>
            <a:r>
              <a:rPr lang="en-US" dirty="0" err="1"/>
              <a:t>Sie</a:t>
            </a:r>
            <a:r>
              <a:rPr lang="en-US" dirty="0"/>
              <a:t> </a:t>
            </a:r>
            <a:r>
              <a:rPr lang="en-US" dirty="0" err="1"/>
              <a:t>gern</a:t>
            </a:r>
            <a:r>
              <a:rPr lang="en-US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269250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304800"/>
            <a:ext cx="75438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 smtClean="0"/>
              <a:t>Gern</a:t>
            </a:r>
            <a:r>
              <a:rPr lang="en-US" dirty="0" smtClean="0"/>
              <a:t> </a:t>
            </a:r>
            <a:r>
              <a:rPr lang="en-US" dirty="0" err="1" smtClean="0"/>
              <a:t>oder</a:t>
            </a:r>
            <a:r>
              <a:rPr lang="en-US" dirty="0" smtClean="0"/>
              <a:t> </a:t>
            </a:r>
            <a:r>
              <a:rPr lang="en-US" dirty="0" err="1" smtClean="0"/>
              <a:t>nicht</a:t>
            </a:r>
            <a:r>
              <a:rPr lang="en-US" dirty="0" smtClean="0"/>
              <a:t> </a:t>
            </a:r>
            <a:r>
              <a:rPr lang="en-US" dirty="0" err="1" smtClean="0"/>
              <a:t>gern</a:t>
            </a:r>
            <a:r>
              <a:rPr lang="en-US" dirty="0" smtClean="0"/>
              <a:t>? Answer the following questions in a complete sentence.</a:t>
            </a:r>
          </a:p>
          <a:p>
            <a:endParaRPr lang="en-US" dirty="0" smtClean="0"/>
          </a:p>
          <a:p>
            <a:r>
              <a:rPr lang="en-US" dirty="0" smtClean="0"/>
              <a:t> 1. </a:t>
            </a:r>
            <a:r>
              <a:rPr lang="en-US" dirty="0" err="1" smtClean="0"/>
              <a:t>Welche</a:t>
            </a:r>
            <a:r>
              <a:rPr lang="en-US" dirty="0" smtClean="0"/>
              <a:t> </a:t>
            </a:r>
            <a:r>
              <a:rPr lang="en-US" dirty="0" err="1" smtClean="0"/>
              <a:t>Musik</a:t>
            </a:r>
            <a:r>
              <a:rPr lang="en-US" dirty="0" smtClean="0"/>
              <a:t> (</a:t>
            </a:r>
            <a:r>
              <a:rPr lang="en-US" dirty="0" err="1" smtClean="0"/>
              <a:t>oder</a:t>
            </a:r>
            <a:r>
              <a:rPr lang="en-US" dirty="0" smtClean="0"/>
              <a:t> </a:t>
            </a:r>
            <a:r>
              <a:rPr lang="en-US" dirty="0" err="1" smtClean="0"/>
              <a:t>welche</a:t>
            </a:r>
            <a:r>
              <a:rPr lang="en-US" dirty="0" smtClean="0"/>
              <a:t> Band) </a:t>
            </a:r>
            <a:r>
              <a:rPr lang="en-US" dirty="0" err="1" smtClean="0"/>
              <a:t>hörst</a:t>
            </a:r>
            <a:r>
              <a:rPr lang="en-US" dirty="0" smtClean="0"/>
              <a:t> du </a:t>
            </a:r>
            <a:r>
              <a:rPr lang="en-US" dirty="0" err="1" smtClean="0"/>
              <a:t>gern</a:t>
            </a:r>
            <a:r>
              <a:rPr lang="en-US" dirty="0" smtClean="0"/>
              <a:t>?</a:t>
            </a:r>
          </a:p>
          <a:p>
            <a:endParaRPr lang="en-US" dirty="0" smtClean="0"/>
          </a:p>
          <a:p>
            <a:r>
              <a:rPr lang="en-US" dirty="0" smtClean="0"/>
              <a:t> </a:t>
            </a:r>
          </a:p>
          <a:p>
            <a:r>
              <a:rPr lang="en-US" dirty="0" smtClean="0"/>
              <a:t>2. </a:t>
            </a:r>
            <a:r>
              <a:rPr lang="en-US" dirty="0" err="1" smtClean="0"/>
              <a:t>Lernst</a:t>
            </a:r>
            <a:r>
              <a:rPr lang="en-US" dirty="0" smtClean="0"/>
              <a:t> du </a:t>
            </a:r>
            <a:r>
              <a:rPr lang="en-US" dirty="0" err="1" smtClean="0"/>
              <a:t>gern</a:t>
            </a:r>
            <a:r>
              <a:rPr lang="en-US" dirty="0" smtClean="0"/>
              <a:t> </a:t>
            </a:r>
            <a:r>
              <a:rPr lang="en-US" dirty="0" err="1" smtClean="0"/>
              <a:t>Mathe</a:t>
            </a:r>
            <a:r>
              <a:rPr lang="en-US" dirty="0" smtClean="0"/>
              <a:t>?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3. </a:t>
            </a:r>
            <a:r>
              <a:rPr lang="en-US" dirty="0" err="1" smtClean="0"/>
              <a:t>Gehst</a:t>
            </a:r>
            <a:r>
              <a:rPr lang="en-US" dirty="0" smtClean="0"/>
              <a:t> du </a:t>
            </a:r>
            <a:r>
              <a:rPr lang="en-US" dirty="0" err="1" smtClean="0"/>
              <a:t>gern</a:t>
            </a:r>
            <a:r>
              <a:rPr lang="en-US" dirty="0" smtClean="0"/>
              <a:t> ins Kino ?</a:t>
            </a:r>
          </a:p>
          <a:p>
            <a:r>
              <a:rPr lang="en-US" dirty="0" smtClean="0"/>
              <a:t> </a:t>
            </a:r>
          </a:p>
          <a:p>
            <a:endParaRPr lang="en-US" dirty="0" smtClean="0"/>
          </a:p>
          <a:p>
            <a:r>
              <a:rPr lang="en-US" dirty="0" smtClean="0"/>
              <a:t>4. </a:t>
            </a:r>
            <a:r>
              <a:rPr lang="en-US" dirty="0" err="1" smtClean="0"/>
              <a:t>Welchen</a:t>
            </a:r>
            <a:r>
              <a:rPr lang="en-US" dirty="0" smtClean="0"/>
              <a:t> </a:t>
            </a:r>
            <a:r>
              <a:rPr lang="en-US" dirty="0" err="1" smtClean="0"/>
              <a:t>Wochentag</a:t>
            </a:r>
            <a:r>
              <a:rPr lang="en-US" dirty="0" smtClean="0"/>
              <a:t> hast du </a:t>
            </a:r>
            <a:r>
              <a:rPr lang="en-US" dirty="0" err="1" smtClean="0"/>
              <a:t>gern</a:t>
            </a:r>
            <a:r>
              <a:rPr lang="en-US" dirty="0" smtClean="0"/>
              <a:t>?</a:t>
            </a:r>
          </a:p>
          <a:p>
            <a:endParaRPr lang="en-US" dirty="0" smtClean="0"/>
          </a:p>
          <a:p>
            <a:r>
              <a:rPr lang="en-US" dirty="0" smtClean="0"/>
              <a:t>5. Was </a:t>
            </a:r>
            <a:r>
              <a:rPr lang="en-US" dirty="0" err="1" smtClean="0"/>
              <a:t>machst</a:t>
            </a:r>
            <a:r>
              <a:rPr lang="en-US" dirty="0" smtClean="0"/>
              <a:t> du </a:t>
            </a:r>
            <a:r>
              <a:rPr lang="en-US" dirty="0" err="1" smtClean="0"/>
              <a:t>gern</a:t>
            </a:r>
            <a:r>
              <a:rPr lang="en-US" dirty="0" smtClean="0"/>
              <a:t> in </a:t>
            </a:r>
            <a:r>
              <a:rPr lang="en-US" dirty="0" err="1" smtClean="0"/>
              <a:t>deiner</a:t>
            </a:r>
            <a:r>
              <a:rPr lang="en-US" dirty="0" smtClean="0"/>
              <a:t> </a:t>
            </a:r>
            <a:r>
              <a:rPr lang="en-US" dirty="0" err="1" smtClean="0"/>
              <a:t>Freizeit</a:t>
            </a:r>
            <a:r>
              <a:rPr lang="en-US" dirty="0" smtClean="0"/>
              <a:t> ?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03267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066800" y="457200"/>
            <a:ext cx="708660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dirty="0" smtClean="0"/>
              <a:t>Nicht oder kein/e/n? Fill in the blanks with ‘nicht’ or the correct form of ‘kein’.</a:t>
            </a:r>
          </a:p>
          <a:p>
            <a:endParaRPr lang="de-DE" dirty="0" smtClean="0"/>
          </a:p>
          <a:p>
            <a:r>
              <a:rPr lang="de-DE" dirty="0" smtClean="0"/>
              <a:t>1. Sie kommt heute _____________ zum Unterricht.</a:t>
            </a:r>
          </a:p>
          <a:p>
            <a:endParaRPr lang="de-DE" dirty="0" smtClean="0"/>
          </a:p>
          <a:p>
            <a:r>
              <a:rPr lang="de-DE" dirty="0"/>
              <a:t>2</a:t>
            </a:r>
            <a:r>
              <a:rPr lang="de-DE" dirty="0" smtClean="0"/>
              <a:t>. Ich kaufe im Supermarkt ____________ ein.</a:t>
            </a:r>
          </a:p>
          <a:p>
            <a:endParaRPr lang="de-DE" dirty="0" smtClean="0"/>
          </a:p>
          <a:p>
            <a:r>
              <a:rPr lang="de-DE" dirty="0" smtClean="0"/>
              <a:t>3.  Heute habe ich ____________ Zeit (f).</a:t>
            </a:r>
          </a:p>
          <a:p>
            <a:endParaRPr lang="de-DE" dirty="0" smtClean="0"/>
          </a:p>
          <a:p>
            <a:r>
              <a:rPr lang="de-DE" dirty="0" smtClean="0"/>
              <a:t>4. Ich habe ____________ Angst (f) vor Feuer.</a:t>
            </a:r>
          </a:p>
          <a:p>
            <a:endParaRPr lang="de-DE" dirty="0" smtClean="0"/>
          </a:p>
          <a:p>
            <a:r>
              <a:rPr lang="de-DE" dirty="0" smtClean="0"/>
              <a:t>5. Thomas geht ____________ gern einkaufen.</a:t>
            </a:r>
          </a:p>
          <a:p>
            <a:endParaRPr lang="de-DE" dirty="0" smtClean="0"/>
          </a:p>
          <a:p>
            <a:r>
              <a:rPr lang="de-DE" dirty="0" smtClean="0"/>
              <a:t>6. Du hast _____________ Bruder.</a:t>
            </a:r>
          </a:p>
          <a:p>
            <a:endParaRPr lang="de-DE" dirty="0" smtClean="0"/>
          </a:p>
          <a:p>
            <a:r>
              <a:rPr lang="de-DE" dirty="0" smtClean="0"/>
              <a:t> 7. Er ist ___________ Student.</a:t>
            </a:r>
          </a:p>
          <a:p>
            <a:endParaRPr lang="de-DE" dirty="0" smtClean="0"/>
          </a:p>
          <a:p>
            <a:r>
              <a:rPr lang="de-DE" dirty="0" smtClean="0"/>
              <a:t>8. Das ist ___________ Wand!</a:t>
            </a:r>
          </a:p>
          <a:p>
            <a:endParaRPr lang="de-DE" dirty="0" smtClean="0"/>
          </a:p>
          <a:p>
            <a:r>
              <a:rPr lang="de-DE" dirty="0" smtClean="0"/>
              <a:t> 9. Meine Augen sind ______________ blau.</a:t>
            </a:r>
          </a:p>
          <a:p>
            <a:endParaRPr lang="de-DE" dirty="0" smtClean="0"/>
          </a:p>
          <a:p>
            <a:r>
              <a:rPr lang="de-DE" dirty="0" smtClean="0"/>
              <a:t>10. Ich bin ___________ zwanzig Jahre alt.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16747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09600" y="457200"/>
            <a:ext cx="762000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D. </a:t>
            </a:r>
            <a:r>
              <a:rPr lang="en-US" dirty="0" err="1" smtClean="0"/>
              <a:t>Wortstellung</a:t>
            </a:r>
            <a:r>
              <a:rPr lang="en-US" dirty="0" smtClean="0"/>
              <a:t>. Rewrite the sentences with inverted  (flipped) word order and create a question with either a question word or with the verb.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1. </a:t>
            </a:r>
            <a:r>
              <a:rPr lang="en-US" dirty="0" err="1" smtClean="0"/>
              <a:t>Tante</a:t>
            </a:r>
            <a:r>
              <a:rPr lang="en-US" dirty="0" smtClean="0"/>
              <a:t> Emma </a:t>
            </a:r>
            <a:r>
              <a:rPr lang="en-US" dirty="0" err="1" smtClean="0"/>
              <a:t>kommt</a:t>
            </a:r>
            <a:r>
              <a:rPr lang="en-US" dirty="0" smtClean="0"/>
              <a:t> </a:t>
            </a:r>
            <a:r>
              <a:rPr lang="en-US" dirty="0" err="1" smtClean="0"/>
              <a:t>morgen</a:t>
            </a:r>
            <a:r>
              <a:rPr lang="en-US" dirty="0" smtClean="0"/>
              <a:t> um </a:t>
            </a:r>
            <a:r>
              <a:rPr lang="en-US" dirty="0" err="1" smtClean="0"/>
              <a:t>sechs</a:t>
            </a:r>
            <a:r>
              <a:rPr lang="en-US" dirty="0" smtClean="0"/>
              <a:t> </a:t>
            </a:r>
            <a:r>
              <a:rPr lang="en-US" dirty="0" err="1" smtClean="0"/>
              <a:t>Uhr</a:t>
            </a:r>
            <a:r>
              <a:rPr lang="en-US" dirty="0" smtClean="0"/>
              <a:t> </a:t>
            </a:r>
            <a:r>
              <a:rPr lang="en-US" dirty="0" err="1" smtClean="0"/>
              <a:t>mit</a:t>
            </a:r>
            <a:r>
              <a:rPr lang="en-US" dirty="0" smtClean="0"/>
              <a:t> </a:t>
            </a:r>
            <a:r>
              <a:rPr lang="en-US" dirty="0" err="1" smtClean="0"/>
              <a:t>dem</a:t>
            </a:r>
            <a:r>
              <a:rPr lang="en-US" dirty="0" smtClean="0"/>
              <a:t> Bus </a:t>
            </a:r>
            <a:r>
              <a:rPr lang="en-US" dirty="0" err="1" smtClean="0"/>
              <a:t>nach</a:t>
            </a:r>
            <a:r>
              <a:rPr lang="en-US" dirty="0" smtClean="0"/>
              <a:t> </a:t>
            </a:r>
            <a:r>
              <a:rPr lang="en-US" dirty="0" err="1" smtClean="0"/>
              <a:t>Hause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2. </a:t>
            </a:r>
            <a:r>
              <a:rPr lang="en-US" dirty="0" err="1" smtClean="0"/>
              <a:t>Sie</a:t>
            </a:r>
            <a:r>
              <a:rPr lang="en-US" dirty="0" smtClean="0"/>
              <a:t> </a:t>
            </a:r>
            <a:r>
              <a:rPr lang="en-US" dirty="0" err="1" smtClean="0"/>
              <a:t>geht</a:t>
            </a:r>
            <a:r>
              <a:rPr lang="en-US" dirty="0" smtClean="0"/>
              <a:t> </a:t>
            </a:r>
            <a:r>
              <a:rPr lang="en-US" dirty="0" err="1" smtClean="0"/>
              <a:t>abends</a:t>
            </a:r>
            <a:r>
              <a:rPr lang="en-US" dirty="0" smtClean="0"/>
              <a:t> um 11 </a:t>
            </a:r>
            <a:r>
              <a:rPr lang="en-US" dirty="0" err="1" smtClean="0"/>
              <a:t>Uhr</a:t>
            </a:r>
            <a:r>
              <a:rPr lang="en-US" dirty="0" smtClean="0"/>
              <a:t> auf </a:t>
            </a:r>
            <a:r>
              <a:rPr lang="en-US" dirty="0" err="1" smtClean="0"/>
              <a:t>dem</a:t>
            </a:r>
            <a:r>
              <a:rPr lang="en-US" dirty="0" smtClean="0"/>
              <a:t> Sofa </a:t>
            </a:r>
            <a:r>
              <a:rPr lang="en-US" dirty="0" err="1" smtClean="0"/>
              <a:t>schlafen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3. </a:t>
            </a:r>
            <a:r>
              <a:rPr lang="en-US" dirty="0" err="1" smtClean="0"/>
              <a:t>Vater</a:t>
            </a:r>
            <a:r>
              <a:rPr lang="en-US" dirty="0" smtClean="0"/>
              <a:t> </a:t>
            </a:r>
            <a:r>
              <a:rPr lang="en-US" dirty="0" err="1" smtClean="0"/>
              <a:t>geht</a:t>
            </a:r>
            <a:r>
              <a:rPr lang="en-US" dirty="0" smtClean="0"/>
              <a:t> </a:t>
            </a:r>
            <a:r>
              <a:rPr lang="en-US" dirty="0" err="1" smtClean="0"/>
              <a:t>montags</a:t>
            </a:r>
            <a:r>
              <a:rPr lang="en-US" dirty="0" smtClean="0"/>
              <a:t> um </a:t>
            </a:r>
            <a:r>
              <a:rPr lang="en-US" dirty="0" err="1" smtClean="0"/>
              <a:t>halb</a:t>
            </a:r>
            <a:r>
              <a:rPr lang="en-US" dirty="0" smtClean="0"/>
              <a:t> </a:t>
            </a:r>
            <a:r>
              <a:rPr lang="en-US" dirty="0" err="1" smtClean="0"/>
              <a:t>eins</a:t>
            </a:r>
            <a:r>
              <a:rPr lang="en-US" dirty="0" smtClean="0"/>
              <a:t> ins Restaurant.</a:t>
            </a:r>
          </a:p>
          <a:p>
            <a:endParaRPr lang="en-US" dirty="0" smtClean="0"/>
          </a:p>
          <a:p>
            <a:r>
              <a:rPr lang="en-US" dirty="0" smtClean="0"/>
              <a:t>4. </a:t>
            </a:r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gehe</a:t>
            </a:r>
            <a:r>
              <a:rPr lang="en-US" dirty="0" smtClean="0"/>
              <a:t> </a:t>
            </a:r>
            <a:r>
              <a:rPr lang="en-US" dirty="0" err="1" smtClean="0"/>
              <a:t>heute</a:t>
            </a:r>
            <a:r>
              <a:rPr lang="en-US" dirty="0" smtClean="0"/>
              <a:t> um </a:t>
            </a:r>
            <a:r>
              <a:rPr lang="en-US" dirty="0" err="1" smtClean="0"/>
              <a:t>halb</a:t>
            </a:r>
            <a:r>
              <a:rPr lang="en-US" dirty="0" smtClean="0"/>
              <a:t> </a:t>
            </a:r>
            <a:r>
              <a:rPr lang="en-US" dirty="0" err="1" smtClean="0"/>
              <a:t>sechs</a:t>
            </a:r>
            <a:r>
              <a:rPr lang="en-US" dirty="0" smtClean="0"/>
              <a:t> </a:t>
            </a:r>
            <a:r>
              <a:rPr lang="en-US" dirty="0" err="1" smtClean="0"/>
              <a:t>schnell</a:t>
            </a:r>
            <a:r>
              <a:rPr lang="en-US" dirty="0" smtClean="0"/>
              <a:t> </a:t>
            </a:r>
            <a:r>
              <a:rPr lang="en-US" dirty="0" err="1" smtClean="0"/>
              <a:t>nach</a:t>
            </a:r>
            <a:r>
              <a:rPr lang="en-US" dirty="0" smtClean="0"/>
              <a:t> </a:t>
            </a:r>
            <a:r>
              <a:rPr lang="en-US" dirty="0" err="1" smtClean="0"/>
              <a:t>Hause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 5. </a:t>
            </a:r>
            <a:r>
              <a:rPr lang="en-US" dirty="0" err="1" smtClean="0"/>
              <a:t>Onkel</a:t>
            </a:r>
            <a:r>
              <a:rPr lang="en-US" dirty="0" smtClean="0"/>
              <a:t> Johann und Georg </a:t>
            </a:r>
            <a:r>
              <a:rPr lang="en-US" dirty="0" err="1" smtClean="0"/>
              <a:t>fliegen</a:t>
            </a:r>
            <a:r>
              <a:rPr lang="en-US" dirty="0" smtClean="0"/>
              <a:t> </a:t>
            </a:r>
            <a:r>
              <a:rPr lang="en-US" dirty="0" err="1" smtClean="0"/>
              <a:t>morgen</a:t>
            </a:r>
            <a:r>
              <a:rPr lang="en-US" dirty="0" smtClean="0"/>
              <a:t> </a:t>
            </a:r>
            <a:r>
              <a:rPr lang="en-US" dirty="0" err="1" smtClean="0"/>
              <a:t>nach</a:t>
            </a:r>
            <a:r>
              <a:rPr lang="en-US" dirty="0" smtClean="0"/>
              <a:t> </a:t>
            </a:r>
            <a:r>
              <a:rPr lang="en-US" dirty="0" err="1" smtClean="0"/>
              <a:t>München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 6. Die </a:t>
            </a:r>
            <a:r>
              <a:rPr lang="en-US" dirty="0" err="1" smtClean="0"/>
              <a:t>Studenten</a:t>
            </a:r>
            <a:r>
              <a:rPr lang="en-US" dirty="0" smtClean="0"/>
              <a:t> </a:t>
            </a:r>
            <a:r>
              <a:rPr lang="en-US" dirty="0" err="1" smtClean="0"/>
              <a:t>lernen</a:t>
            </a:r>
            <a:r>
              <a:rPr lang="en-US" dirty="0" smtClean="0"/>
              <a:t> </a:t>
            </a:r>
            <a:r>
              <a:rPr lang="en-US" dirty="0" err="1" smtClean="0"/>
              <a:t>abends</a:t>
            </a:r>
            <a:r>
              <a:rPr lang="en-US" dirty="0" smtClean="0"/>
              <a:t> </a:t>
            </a:r>
            <a:r>
              <a:rPr lang="en-US" dirty="0" err="1" smtClean="0"/>
              <a:t>sehr</a:t>
            </a:r>
            <a:r>
              <a:rPr lang="en-US" dirty="0" smtClean="0"/>
              <a:t> </a:t>
            </a:r>
            <a:r>
              <a:rPr lang="en-US" dirty="0" err="1" smtClean="0"/>
              <a:t>fleißig</a:t>
            </a:r>
            <a:r>
              <a:rPr lang="en-US" dirty="0" smtClean="0"/>
              <a:t> (=diligently) Deutsch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3364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14400" y="1981200"/>
            <a:ext cx="7239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Akkusitiv</a:t>
            </a:r>
            <a:r>
              <a:rPr lang="en-US" dirty="0" smtClean="0"/>
              <a:t>:</a:t>
            </a:r>
          </a:p>
          <a:p>
            <a:endParaRPr lang="en-US" dirty="0"/>
          </a:p>
          <a:p>
            <a:r>
              <a:rPr lang="en-US" dirty="0" smtClean="0"/>
              <a:t>Has a direct object</a:t>
            </a:r>
          </a:p>
          <a:p>
            <a:r>
              <a:rPr lang="en-US" dirty="0" smtClean="0"/>
              <a:t>The action of the verb is done to this object</a:t>
            </a:r>
          </a:p>
          <a:p>
            <a:r>
              <a:rPr lang="en-US" dirty="0" smtClean="0"/>
              <a:t>The noun is directly linked to the verb</a:t>
            </a:r>
          </a:p>
          <a:p>
            <a:endParaRPr lang="en-US" dirty="0"/>
          </a:p>
          <a:p>
            <a:r>
              <a:rPr lang="en-US" dirty="0" smtClean="0"/>
              <a:t>YOU ASK: was? (what)</a:t>
            </a:r>
          </a:p>
          <a:p>
            <a:endParaRPr lang="en-US" dirty="0"/>
          </a:p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u="sng" dirty="0" err="1" smtClean="0"/>
              <a:t>gebe</a:t>
            </a:r>
            <a:r>
              <a:rPr lang="en-US" dirty="0" smtClean="0"/>
              <a:t> </a:t>
            </a:r>
            <a:r>
              <a:rPr lang="en-US" dirty="0" err="1" smtClean="0"/>
              <a:t>meinem</a:t>
            </a:r>
            <a:r>
              <a:rPr lang="en-US" dirty="0" smtClean="0"/>
              <a:t> </a:t>
            </a:r>
            <a:r>
              <a:rPr lang="en-US" dirty="0" err="1" smtClean="0"/>
              <a:t>Vater</a:t>
            </a:r>
            <a:r>
              <a:rPr lang="en-US" dirty="0" smtClean="0"/>
              <a:t> </a:t>
            </a:r>
            <a:r>
              <a:rPr lang="en-US" b="1" dirty="0" err="1" smtClean="0"/>
              <a:t>einen</a:t>
            </a:r>
            <a:r>
              <a:rPr lang="en-US" b="1" dirty="0" smtClean="0"/>
              <a:t> </a:t>
            </a:r>
            <a:r>
              <a:rPr lang="en-US" b="1" dirty="0" err="1" smtClean="0"/>
              <a:t>Hund</a:t>
            </a:r>
            <a:r>
              <a:rPr lang="en-US" b="1" dirty="0" smtClean="0"/>
              <a:t>. </a:t>
            </a:r>
          </a:p>
          <a:p>
            <a:endParaRPr lang="en-US" b="1" dirty="0"/>
          </a:p>
          <a:p>
            <a:r>
              <a:rPr lang="en-US" b="1" dirty="0" smtClean="0"/>
              <a:t>What am I giving: a dog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690577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762000" y="201097"/>
            <a:ext cx="8153400" cy="7848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dirty="0"/>
              <a:t>B. Nominativ und Akkusativ, Der-Wörter. Fill in the blanks with the correct form of the definite article (e.g. ‘der’) in either the nominative or accusative case.</a:t>
            </a:r>
          </a:p>
          <a:p>
            <a:endParaRPr lang="de-DE" dirty="0"/>
          </a:p>
          <a:p>
            <a:r>
              <a:rPr lang="de-DE" dirty="0"/>
              <a:t> </a:t>
            </a:r>
          </a:p>
          <a:p>
            <a:r>
              <a:rPr lang="de-DE" dirty="0" smtClean="0"/>
              <a:t>1. Ich </a:t>
            </a:r>
            <a:r>
              <a:rPr lang="de-DE" dirty="0"/>
              <a:t>sehe ___________ Schreibtisch.</a:t>
            </a:r>
          </a:p>
          <a:p>
            <a:endParaRPr lang="de-DE" dirty="0"/>
          </a:p>
          <a:p>
            <a:r>
              <a:rPr lang="de-DE" dirty="0" smtClean="0"/>
              <a:t>2. Das </a:t>
            </a:r>
            <a:r>
              <a:rPr lang="de-DE" dirty="0"/>
              <a:t>ist ___________ Schreibtisch.</a:t>
            </a:r>
          </a:p>
          <a:p>
            <a:endParaRPr lang="de-DE" dirty="0"/>
          </a:p>
          <a:p>
            <a:r>
              <a:rPr lang="de-DE" dirty="0" smtClean="0"/>
              <a:t>3. Um </a:t>
            </a:r>
            <a:r>
              <a:rPr lang="de-DE" dirty="0"/>
              <a:t>6 Uhr kauft ___________ Mann ___________ Tisch.</a:t>
            </a:r>
          </a:p>
          <a:p>
            <a:endParaRPr lang="de-DE" dirty="0"/>
          </a:p>
          <a:p>
            <a:r>
              <a:rPr lang="de-DE" dirty="0" smtClean="0"/>
              <a:t>4. Ich </a:t>
            </a:r>
            <a:r>
              <a:rPr lang="de-DE" dirty="0"/>
              <a:t>mache ___________ Fenster und ___________ Tür im Klassenzimmer auf.</a:t>
            </a:r>
          </a:p>
          <a:p>
            <a:endParaRPr lang="de-DE" dirty="0"/>
          </a:p>
          <a:p>
            <a:r>
              <a:rPr lang="de-DE" dirty="0" smtClean="0"/>
              <a:t>5. Warum </a:t>
            </a:r>
            <a:r>
              <a:rPr lang="de-DE" dirty="0"/>
              <a:t>tanzen ___________ Schwestern nicht gern?</a:t>
            </a:r>
          </a:p>
          <a:p>
            <a:endParaRPr lang="de-DE" dirty="0"/>
          </a:p>
          <a:p>
            <a:r>
              <a:rPr lang="de-DE" dirty="0"/>
              <a:t>6</a:t>
            </a:r>
            <a:r>
              <a:rPr lang="de-DE" dirty="0" smtClean="0"/>
              <a:t>. ___________ </a:t>
            </a:r>
            <a:r>
              <a:rPr lang="de-DE" dirty="0"/>
              <a:t>Tochter kommt heute und morgen kommt ___________ Sohn.</a:t>
            </a:r>
          </a:p>
          <a:p>
            <a:endParaRPr lang="de-DE" dirty="0"/>
          </a:p>
          <a:p>
            <a:r>
              <a:rPr lang="de-DE" dirty="0" smtClean="0"/>
              <a:t>7. Ich </a:t>
            </a:r>
            <a:r>
              <a:rPr lang="de-DE" dirty="0"/>
              <a:t>suche ___________ Vetter von Maria.</a:t>
            </a:r>
          </a:p>
          <a:p>
            <a:endParaRPr lang="de-DE" dirty="0"/>
          </a:p>
          <a:p>
            <a:r>
              <a:rPr lang="de-DE" dirty="0" smtClean="0"/>
              <a:t>8. Kommen </a:t>
            </a:r>
            <a:r>
              <a:rPr lang="de-DE" dirty="0"/>
              <a:t>___________ Freunde heute Abend vorbei?</a:t>
            </a:r>
          </a:p>
          <a:p>
            <a:endParaRPr lang="de-DE" dirty="0"/>
          </a:p>
          <a:p>
            <a:r>
              <a:rPr lang="de-DE" dirty="0" smtClean="0"/>
              <a:t>9. Ich </a:t>
            </a:r>
            <a:r>
              <a:rPr lang="de-DE" dirty="0"/>
              <a:t>rufe ___________ Vater und ___________ Mutter an.</a:t>
            </a:r>
          </a:p>
          <a:p>
            <a:endParaRPr lang="de-DE" dirty="0"/>
          </a:p>
          <a:p>
            <a:r>
              <a:rPr lang="de-DE" dirty="0" smtClean="0"/>
              <a:t>10. Wohnt </a:t>
            </a:r>
            <a:r>
              <a:rPr lang="de-DE" dirty="0"/>
              <a:t>___________ Mann in </a:t>
            </a:r>
            <a:r>
              <a:rPr lang="de-DE" dirty="0" smtClean="0"/>
              <a:t>Denver?</a:t>
            </a:r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r>
              <a:rPr lang="de-DE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2626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09600" y="609600"/>
            <a:ext cx="73152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Deutsch 3: </a:t>
            </a:r>
            <a:r>
              <a:rPr lang="en-US" dirty="0" err="1" smtClean="0"/>
              <a:t>Foto</a:t>
            </a:r>
            <a:r>
              <a:rPr lang="en-US" dirty="0" smtClean="0"/>
              <a:t> </a:t>
            </a:r>
            <a:r>
              <a:rPr lang="en-US" dirty="0" err="1" smtClean="0"/>
              <a:t>Erzählung</a:t>
            </a:r>
            <a:r>
              <a:rPr lang="en-US" dirty="0" smtClean="0"/>
              <a:t>:</a:t>
            </a:r>
          </a:p>
          <a:p>
            <a:endParaRPr lang="en-US" dirty="0"/>
          </a:p>
          <a:p>
            <a:r>
              <a:rPr lang="en-US" dirty="0" smtClean="0"/>
              <a:t>Describe the picture on the magazine page.</a:t>
            </a:r>
          </a:p>
          <a:p>
            <a:endParaRPr lang="en-US" dirty="0"/>
          </a:p>
          <a:p>
            <a:r>
              <a:rPr lang="en-US" dirty="0" smtClean="0"/>
              <a:t>Be sure to include colors and articles of clothing , where they are/ going, would you wear this outfit , how much does each article of clothing cost, what is the mood (out going, depressive) in the  magazine photo, etc.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62000" y="3048000"/>
            <a:ext cx="71628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Deutsch </a:t>
            </a:r>
            <a:r>
              <a:rPr lang="en-US" dirty="0"/>
              <a:t>4</a:t>
            </a:r>
            <a:endParaRPr lang="en-US" dirty="0" smtClean="0"/>
          </a:p>
          <a:p>
            <a:r>
              <a:rPr lang="en-US" dirty="0" err="1" smtClean="0"/>
              <a:t>Schreiben</a:t>
            </a:r>
            <a:r>
              <a:rPr lang="en-US" dirty="0" smtClean="0"/>
              <a:t> </a:t>
            </a:r>
            <a:r>
              <a:rPr lang="en-US" dirty="0" err="1" smtClean="0"/>
              <a:t>Sie</a:t>
            </a:r>
            <a:r>
              <a:rPr lang="en-US" dirty="0" smtClean="0"/>
              <a:t> </a:t>
            </a:r>
            <a:r>
              <a:rPr lang="en-US" dirty="0" err="1" smtClean="0"/>
              <a:t>einen</a:t>
            </a:r>
            <a:r>
              <a:rPr lang="en-US" dirty="0" smtClean="0"/>
              <a:t> </a:t>
            </a:r>
            <a:r>
              <a:rPr lang="en-US" dirty="0" err="1" smtClean="0"/>
              <a:t>kleinen</a:t>
            </a:r>
            <a:r>
              <a:rPr lang="en-US" dirty="0" smtClean="0"/>
              <a:t> </a:t>
            </a:r>
            <a:r>
              <a:rPr lang="en-US" dirty="0" err="1" smtClean="0"/>
              <a:t>Abschnitt</a:t>
            </a:r>
            <a:r>
              <a:rPr lang="en-US" dirty="0" smtClean="0"/>
              <a:t> (Paragraph) </a:t>
            </a:r>
            <a:r>
              <a:rPr lang="en-US" dirty="0" err="1" smtClean="0"/>
              <a:t>mit</a:t>
            </a:r>
            <a:r>
              <a:rPr lang="en-US" dirty="0" smtClean="0"/>
              <a:t> </a:t>
            </a:r>
            <a:r>
              <a:rPr lang="en-US" dirty="0" err="1" smtClean="0"/>
              <a:t>einem</a:t>
            </a:r>
            <a:r>
              <a:rPr lang="en-US" dirty="0" smtClean="0"/>
              <a:t> Partner. </a:t>
            </a:r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en-US" dirty="0" err="1" smtClean="0"/>
              <a:t>soll</a:t>
            </a:r>
            <a:r>
              <a:rPr lang="en-US" dirty="0" smtClean="0"/>
              <a:t> </a:t>
            </a:r>
            <a:r>
              <a:rPr lang="en-US" dirty="0" err="1" smtClean="0"/>
              <a:t>einen</a:t>
            </a:r>
            <a:r>
              <a:rPr lang="en-US" dirty="0" smtClean="0"/>
              <a:t> </a:t>
            </a:r>
            <a:r>
              <a:rPr lang="en-US" dirty="0" err="1" smtClean="0"/>
              <a:t>Anfang</a:t>
            </a:r>
            <a:r>
              <a:rPr lang="en-US" dirty="0" smtClean="0"/>
              <a:t>, </a:t>
            </a:r>
            <a:r>
              <a:rPr lang="en-US" dirty="0" err="1" smtClean="0"/>
              <a:t>ein</a:t>
            </a:r>
            <a:r>
              <a:rPr lang="en-US" dirty="0" smtClean="0"/>
              <a:t> </a:t>
            </a:r>
            <a:r>
              <a:rPr lang="en-US" dirty="0" err="1" smtClean="0"/>
              <a:t>Mittel</a:t>
            </a:r>
            <a:r>
              <a:rPr lang="en-US" dirty="0" smtClean="0"/>
              <a:t> und </a:t>
            </a:r>
            <a:r>
              <a:rPr lang="en-US" dirty="0" err="1" smtClean="0"/>
              <a:t>ein</a:t>
            </a:r>
            <a:r>
              <a:rPr lang="en-US" dirty="0" smtClean="0"/>
              <a:t> </a:t>
            </a:r>
            <a:r>
              <a:rPr lang="en-US" dirty="0" err="1" smtClean="0"/>
              <a:t>Ende</a:t>
            </a:r>
            <a:r>
              <a:rPr lang="en-US" dirty="0" smtClean="0"/>
              <a:t> </a:t>
            </a:r>
            <a:r>
              <a:rPr lang="en-US" dirty="0" err="1" smtClean="0"/>
              <a:t>haben</a:t>
            </a:r>
            <a:r>
              <a:rPr lang="en-US" dirty="0" smtClean="0"/>
              <a:t>. </a:t>
            </a:r>
            <a:r>
              <a:rPr lang="en-US" dirty="0" smtClean="0"/>
              <a:t>Die Geschichte </a:t>
            </a:r>
            <a:r>
              <a:rPr lang="en-US" dirty="0" err="1" smtClean="0"/>
              <a:t>soll</a:t>
            </a:r>
            <a:r>
              <a:rPr lang="en-US" dirty="0" smtClean="0"/>
              <a:t> </a:t>
            </a:r>
            <a:r>
              <a:rPr lang="en-US" dirty="0" err="1" smtClean="0"/>
              <a:t>dopplezeillig</a:t>
            </a:r>
            <a:r>
              <a:rPr lang="en-US" dirty="0" smtClean="0"/>
              <a:t> </a:t>
            </a:r>
            <a:r>
              <a:rPr lang="en-US" dirty="0" err="1" smtClean="0"/>
              <a:t>sein</a:t>
            </a:r>
            <a:r>
              <a:rPr lang="en-US" dirty="0" smtClean="0"/>
              <a:t>. </a:t>
            </a:r>
            <a:r>
              <a:rPr lang="en-US" dirty="0" smtClean="0"/>
              <a:t>In </a:t>
            </a:r>
            <a:r>
              <a:rPr lang="en-US" dirty="0" err="1" smtClean="0"/>
              <a:t>Ihrer</a:t>
            </a:r>
            <a:r>
              <a:rPr lang="en-US" dirty="0" smtClean="0"/>
              <a:t> Geschichte </a:t>
            </a:r>
            <a:r>
              <a:rPr lang="en-US" dirty="0" err="1" smtClean="0"/>
              <a:t>sollen</a:t>
            </a:r>
            <a:r>
              <a:rPr lang="en-US" dirty="0" smtClean="0"/>
              <a:t> </a:t>
            </a:r>
            <a:r>
              <a:rPr lang="en-US" dirty="0" err="1"/>
              <a:t>S</a:t>
            </a:r>
            <a:r>
              <a:rPr lang="en-US" dirty="0" err="1" smtClean="0"/>
              <a:t>ie</a:t>
            </a:r>
            <a:r>
              <a:rPr lang="en-US" dirty="0" smtClean="0"/>
              <a:t> </a:t>
            </a:r>
            <a:r>
              <a:rPr lang="en-US" dirty="0" err="1" smtClean="0"/>
              <a:t>eine</a:t>
            </a:r>
            <a:r>
              <a:rPr lang="en-US" dirty="0" smtClean="0"/>
              <a:t> </a:t>
            </a:r>
            <a:r>
              <a:rPr lang="en-US" dirty="0" err="1" smtClean="0"/>
              <a:t>Beschreibung</a:t>
            </a:r>
            <a:r>
              <a:rPr lang="en-US" dirty="0" smtClean="0"/>
              <a:t> von </a:t>
            </a:r>
            <a:r>
              <a:rPr lang="en-US" dirty="0" err="1" smtClean="0"/>
              <a:t>dem</a:t>
            </a:r>
            <a:r>
              <a:rPr lang="en-US" dirty="0"/>
              <a:t> </a:t>
            </a:r>
            <a:r>
              <a:rPr lang="en-US" dirty="0" err="1" smtClean="0"/>
              <a:t>Foto</a:t>
            </a:r>
            <a:r>
              <a:rPr lang="en-US" dirty="0" smtClean="0"/>
              <a:t>, was die Situation in </a:t>
            </a:r>
            <a:r>
              <a:rPr lang="en-US" dirty="0" err="1" smtClean="0"/>
              <a:t>dem</a:t>
            </a:r>
            <a:r>
              <a:rPr lang="en-US" dirty="0" smtClean="0"/>
              <a:t> </a:t>
            </a:r>
            <a:r>
              <a:rPr lang="en-US" dirty="0" err="1" smtClean="0"/>
              <a:t>Foto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und was das </a:t>
            </a:r>
            <a:r>
              <a:rPr lang="en-US" dirty="0" err="1" smtClean="0"/>
              <a:t>Foto</a:t>
            </a:r>
            <a:r>
              <a:rPr lang="en-US" dirty="0" smtClean="0"/>
              <a:t> </a:t>
            </a:r>
            <a:r>
              <a:rPr lang="en-US" dirty="0" err="1" smtClean="0"/>
              <a:t>mit</a:t>
            </a:r>
            <a:r>
              <a:rPr lang="en-US" dirty="0" smtClean="0"/>
              <a:t> </a:t>
            </a:r>
            <a:r>
              <a:rPr lang="en-US" dirty="0" err="1" smtClean="0"/>
              <a:t>deutscher</a:t>
            </a:r>
            <a:r>
              <a:rPr lang="en-US" dirty="0" smtClean="0"/>
              <a:t> Geschichte </a:t>
            </a:r>
            <a:r>
              <a:rPr lang="en-US" dirty="0" err="1" smtClean="0"/>
              <a:t>zu</a:t>
            </a:r>
            <a:r>
              <a:rPr lang="en-US" dirty="0" smtClean="0"/>
              <a:t> </a:t>
            </a:r>
            <a:r>
              <a:rPr lang="en-US" dirty="0" err="1" smtClean="0"/>
              <a:t>tun</a:t>
            </a:r>
            <a:r>
              <a:rPr lang="en-US" dirty="0" smtClean="0"/>
              <a:t> hat</a:t>
            </a:r>
            <a:r>
              <a:rPr lang="en-US" dirty="0" smtClean="0"/>
              <a:t>.</a:t>
            </a:r>
            <a:endParaRPr lang="en-US" dirty="0" smtClean="0"/>
          </a:p>
          <a:p>
            <a:endParaRPr lang="en-US" dirty="0"/>
          </a:p>
          <a:p>
            <a:r>
              <a:rPr lang="en-US" dirty="0" err="1"/>
              <a:t>P</a:t>
            </a:r>
            <a:r>
              <a:rPr lang="en-US" dirty="0" err="1" smtClean="0"/>
              <a:t>assen</a:t>
            </a:r>
            <a:r>
              <a:rPr lang="en-US" dirty="0" smtClean="0"/>
              <a:t> </a:t>
            </a:r>
            <a:r>
              <a:rPr lang="en-US" dirty="0" err="1" smtClean="0"/>
              <a:t>Sie</a:t>
            </a:r>
            <a:r>
              <a:rPr lang="en-US" dirty="0" smtClean="0"/>
              <a:t> auf </a:t>
            </a:r>
            <a:r>
              <a:rPr lang="en-US" dirty="0" err="1"/>
              <a:t>K</a:t>
            </a:r>
            <a:r>
              <a:rPr lang="en-US" dirty="0" err="1" smtClean="0"/>
              <a:t>asus</a:t>
            </a:r>
            <a:r>
              <a:rPr lang="en-US" dirty="0" smtClean="0"/>
              <a:t>/ </a:t>
            </a:r>
            <a:r>
              <a:rPr lang="en-US" dirty="0" err="1" smtClean="0"/>
              <a:t>Zeit</a:t>
            </a:r>
            <a:r>
              <a:rPr lang="en-US" dirty="0" smtClean="0"/>
              <a:t> (presence, past, future), </a:t>
            </a:r>
            <a:r>
              <a:rPr lang="en-US" dirty="0" err="1" smtClean="0"/>
              <a:t>benutzen</a:t>
            </a:r>
            <a:r>
              <a:rPr lang="en-US" dirty="0" smtClean="0"/>
              <a:t> </a:t>
            </a:r>
            <a:r>
              <a:rPr lang="en-US" dirty="0" err="1" smtClean="0"/>
              <a:t>Sie</a:t>
            </a:r>
            <a:r>
              <a:rPr lang="en-US" dirty="0" smtClean="0"/>
              <a:t> die </a:t>
            </a:r>
            <a:r>
              <a:rPr lang="en-US" dirty="0" smtClean="0"/>
              <a:t>G</a:t>
            </a:r>
            <a:r>
              <a:rPr lang="en-US" dirty="0" smtClean="0"/>
              <a:t>rammatik, die </a:t>
            </a:r>
            <a:r>
              <a:rPr lang="en-US" dirty="0" err="1" smtClean="0"/>
              <a:t>Sie</a:t>
            </a:r>
            <a:r>
              <a:rPr lang="en-US" dirty="0" smtClean="0"/>
              <a:t> </a:t>
            </a:r>
            <a:r>
              <a:rPr lang="en-US" dirty="0" err="1" smtClean="0"/>
              <a:t>schon</a:t>
            </a:r>
            <a:r>
              <a:rPr lang="en-US" dirty="0" smtClean="0"/>
              <a:t> </a:t>
            </a:r>
            <a:r>
              <a:rPr lang="en-US" dirty="0" err="1" smtClean="0"/>
              <a:t>wissen</a:t>
            </a:r>
            <a:r>
              <a:rPr lang="en-US" dirty="0" smtClean="0"/>
              <a:t>. </a:t>
            </a:r>
            <a:r>
              <a:rPr lang="en-US" dirty="0" err="1" smtClean="0"/>
              <a:t>Sie</a:t>
            </a:r>
            <a:r>
              <a:rPr lang="en-US" dirty="0" smtClean="0"/>
              <a:t> </a:t>
            </a:r>
            <a:r>
              <a:rPr lang="en-US" dirty="0" err="1" smtClean="0"/>
              <a:t>Können</a:t>
            </a:r>
            <a:r>
              <a:rPr lang="en-US" dirty="0" smtClean="0"/>
              <a:t> </a:t>
            </a:r>
            <a:r>
              <a:rPr lang="en-US" dirty="0" err="1" smtClean="0"/>
              <a:t>ein</a:t>
            </a:r>
            <a:r>
              <a:rPr lang="en-US" dirty="0" smtClean="0"/>
              <a:t> </a:t>
            </a:r>
            <a:r>
              <a:rPr lang="en-US" dirty="0" err="1" smtClean="0"/>
              <a:t>Wöterbuch</a:t>
            </a:r>
            <a:r>
              <a:rPr lang="en-US" dirty="0" smtClean="0"/>
              <a:t> </a:t>
            </a:r>
            <a:r>
              <a:rPr lang="en-US" dirty="0" err="1" smtClean="0"/>
              <a:t>benutzen</a:t>
            </a:r>
            <a:r>
              <a:rPr lang="en-US" dirty="0" smtClean="0"/>
              <a:t>. </a:t>
            </a:r>
          </a:p>
          <a:p>
            <a:endParaRPr lang="en-US" dirty="0"/>
          </a:p>
          <a:p>
            <a:r>
              <a:rPr lang="en-US" dirty="0" err="1" smtClean="0"/>
              <a:t>Seien</a:t>
            </a:r>
            <a:r>
              <a:rPr lang="en-US" dirty="0" smtClean="0"/>
              <a:t> </a:t>
            </a:r>
            <a:r>
              <a:rPr lang="en-US" dirty="0" err="1" smtClean="0"/>
              <a:t>Sie</a:t>
            </a:r>
            <a:r>
              <a:rPr lang="en-US" dirty="0" smtClean="0"/>
              <a:t> </a:t>
            </a:r>
            <a:r>
              <a:rPr lang="en-US" dirty="0" err="1" smtClean="0"/>
              <a:t>kreativ</a:t>
            </a:r>
            <a:r>
              <a:rPr lang="en-US" dirty="0" smtClean="0"/>
              <a:t>!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4446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876</TotalTime>
  <Words>762</Words>
  <Application>Microsoft Office PowerPoint</Application>
  <PresentationFormat>On-screen Show (4:3)</PresentationFormat>
  <Paragraphs>121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Academy School District 20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Maureen Richards</dc:creator>
  <cp:lastModifiedBy>tech</cp:lastModifiedBy>
  <cp:revision>9</cp:revision>
  <dcterms:created xsi:type="dcterms:W3CDTF">2012-09-04T05:13:22Z</dcterms:created>
  <dcterms:modified xsi:type="dcterms:W3CDTF">2014-08-13T23:22:16Z</dcterms:modified>
</cp:coreProperties>
</file>