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41C3-AC6C-40D5-8669-99A28EEB9700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86D82-A02D-4321-93BB-26602F9B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1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D82-A02D-4321-93BB-26602F9BF2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0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2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3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0C192-2119-4D33-8E45-220ACD21102C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7DF9-EB88-4B35-A0F2-CDDEA614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1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thaus.bremen.de/fastmedia/12/thumbnails/Rathaus_au%DFen.jpg.38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76" y="609600"/>
            <a:ext cx="5572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6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groupon.de/02/83/1336029478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0" y="152400"/>
            <a:ext cx="5584432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dtbekannt.at/wp-content/uploads/2013/04/CPL8WL27-UBCD-INDD-IL4S-09THNUJQMX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25316"/>
            <a:ext cx="5029200" cy="33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4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deefactory.de/wp-content/uploads/2014/10/voegel-bei-micha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8" y="308432"/>
            <a:ext cx="6807572" cy="510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9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empinski-residences.com/assets/kempinski-residences-jeddah/_resampled/croppedimage1024510-Kempinski-Hotel-Das-Tirol-W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48313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laterooms.com/hotelphotos/laterooms/211744/gallery/das-hotel-eden-seefeld_140520101058109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63" y="3322529"/>
            <a:ext cx="40957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3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mwblog.com/wp-content/uploads/161617350-u-bahn-xA5VCm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24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4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8/8b/Emperor_Wilhelm's_Memorial_Church_(Berlin,_Germany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22" y="138545"/>
            <a:ext cx="5039084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3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8945"/>
            <a:ext cx="52387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ais.badische-zeitung.de/piece/00/a2/d2/35/106706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r="26727"/>
          <a:stretch/>
        </p:blipFill>
        <p:spPr bwMode="auto">
          <a:xfrm>
            <a:off x="5387109" y="0"/>
            <a:ext cx="3722255" cy="35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8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7/75/Markgrafentheater_Sa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2" y="872389"/>
            <a:ext cx="8341618" cy="54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5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0/0e/Weilburg_Schlossgarte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5435599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RFtafL99K86dXcGW0cTG10Bg9D4ODqlXkX5_s5v6Wz1jKPvdoa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2420"/>
            <a:ext cx="4558145" cy="30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4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armstaedter-marktplatz.de/image/marktplatz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ahnbilder.de/bilder/hamburg-hbf-16022007--88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0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2.germanistik.uni-freiburg.de/dafphil/internetprojekte/internetprojekte/projekte5/ffe/Images/ETag/High/Sparkasse%20Hi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3741"/>
            <a:ext cx="89154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08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</Words>
  <Application>Microsoft Office PowerPoint</Application>
  <PresentationFormat>On-screen Show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setup</cp:lastModifiedBy>
  <cp:revision>6</cp:revision>
  <dcterms:created xsi:type="dcterms:W3CDTF">2015-10-05T12:52:55Z</dcterms:created>
  <dcterms:modified xsi:type="dcterms:W3CDTF">2015-10-05T13:54:40Z</dcterms:modified>
</cp:coreProperties>
</file>