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6E3402-EC75-46BF-A4E3-636DBE1A91C8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0EC6A56-9AF7-4C3B-B7EF-EF14AF487940}">
      <dgm:prSet phldrT="[Text]"/>
      <dgm:spPr/>
      <dgm:t>
        <a:bodyPr/>
        <a:lstStyle/>
        <a:p>
          <a:r>
            <a:rPr lang="en-US" dirty="0" smtClean="0"/>
            <a:t>Home</a:t>
          </a:r>
          <a:endParaRPr lang="en-US" dirty="0"/>
        </a:p>
      </dgm:t>
    </dgm:pt>
    <dgm:pt modelId="{E685D4DA-ED4D-410B-8746-A4E75E813143}" type="parTrans" cxnId="{F297657B-CC2F-4F1F-AA24-3539FCD720CF}">
      <dgm:prSet/>
      <dgm:spPr/>
      <dgm:t>
        <a:bodyPr/>
        <a:lstStyle/>
        <a:p>
          <a:endParaRPr lang="en-US"/>
        </a:p>
      </dgm:t>
    </dgm:pt>
    <dgm:pt modelId="{37FC1F76-5323-49A4-9D4F-68479E447B7A}" type="sibTrans" cxnId="{F297657B-CC2F-4F1F-AA24-3539FCD720CF}">
      <dgm:prSet/>
      <dgm:spPr/>
      <dgm:t>
        <a:bodyPr/>
        <a:lstStyle/>
        <a:p>
          <a:endParaRPr lang="en-US"/>
        </a:p>
      </dgm:t>
    </dgm:pt>
    <dgm:pt modelId="{FB3D6ABC-D2E4-44E0-B44E-A0D513384889}">
      <dgm:prSet phldrT="[Text]"/>
      <dgm:spPr/>
      <dgm:t>
        <a:bodyPr/>
        <a:lstStyle/>
        <a:p>
          <a:r>
            <a:rPr lang="en-US" dirty="0" smtClean="0"/>
            <a:t>Activities and sight seeing</a:t>
          </a:r>
          <a:endParaRPr lang="en-US" dirty="0"/>
        </a:p>
      </dgm:t>
    </dgm:pt>
    <dgm:pt modelId="{1AF0436D-D680-4F20-BA9E-615E6673DCC6}" type="parTrans" cxnId="{ED1A0416-1A2B-413B-BD04-1E146C05B4BE}">
      <dgm:prSet/>
      <dgm:spPr/>
      <dgm:t>
        <a:bodyPr/>
        <a:lstStyle/>
        <a:p>
          <a:endParaRPr lang="en-US"/>
        </a:p>
      </dgm:t>
    </dgm:pt>
    <dgm:pt modelId="{35C96C1A-2C5D-42A3-80DA-FC0345B77EB5}" type="sibTrans" cxnId="{ED1A0416-1A2B-413B-BD04-1E146C05B4BE}">
      <dgm:prSet/>
      <dgm:spPr/>
      <dgm:t>
        <a:bodyPr/>
        <a:lstStyle/>
        <a:p>
          <a:endParaRPr lang="en-US"/>
        </a:p>
      </dgm:t>
    </dgm:pt>
    <dgm:pt modelId="{DD63E7B5-C8EC-4546-A519-6943302289E4}">
      <dgm:prSet phldrT="[Text]"/>
      <dgm:spPr/>
      <dgm:t>
        <a:bodyPr/>
        <a:lstStyle/>
        <a:p>
          <a:r>
            <a:rPr lang="en-US" dirty="0" smtClean="0"/>
            <a:t>Weather and What to bring</a:t>
          </a:r>
          <a:endParaRPr lang="en-US" dirty="0"/>
        </a:p>
      </dgm:t>
    </dgm:pt>
    <dgm:pt modelId="{2BA89BEF-1CA4-4D27-BE34-28AC04ECF704}" type="parTrans" cxnId="{D44F6840-ED43-4667-A3C5-0D99E161A8EF}">
      <dgm:prSet/>
      <dgm:spPr/>
      <dgm:t>
        <a:bodyPr/>
        <a:lstStyle/>
        <a:p>
          <a:endParaRPr lang="en-US"/>
        </a:p>
      </dgm:t>
    </dgm:pt>
    <dgm:pt modelId="{0D0909E1-CDC2-417F-A4C1-C4B75DE79718}" type="sibTrans" cxnId="{D44F6840-ED43-4667-A3C5-0D99E161A8EF}">
      <dgm:prSet/>
      <dgm:spPr/>
      <dgm:t>
        <a:bodyPr/>
        <a:lstStyle/>
        <a:p>
          <a:endParaRPr lang="en-US"/>
        </a:p>
      </dgm:t>
    </dgm:pt>
    <dgm:pt modelId="{6C6D64B5-19C3-411F-B719-5F4FF92EE026}">
      <dgm:prSet phldrT="[Text]"/>
      <dgm:spPr/>
      <dgm:t>
        <a:bodyPr/>
        <a:lstStyle/>
        <a:p>
          <a:r>
            <a:rPr lang="en-US" dirty="0" smtClean="0"/>
            <a:t>Contact information page/ with flights</a:t>
          </a:r>
          <a:endParaRPr lang="en-US" dirty="0"/>
        </a:p>
      </dgm:t>
    </dgm:pt>
    <dgm:pt modelId="{F856B9AB-68E3-4513-8A93-E5AF1E8E9323}" type="parTrans" cxnId="{68BFDD97-79E2-446D-A74D-67132A0E6758}">
      <dgm:prSet/>
      <dgm:spPr/>
      <dgm:t>
        <a:bodyPr/>
        <a:lstStyle/>
        <a:p>
          <a:endParaRPr lang="en-US"/>
        </a:p>
      </dgm:t>
    </dgm:pt>
    <dgm:pt modelId="{96ABDBB5-4B7A-4FEC-8E1F-A09017258803}" type="sibTrans" cxnId="{68BFDD97-79E2-446D-A74D-67132A0E6758}">
      <dgm:prSet/>
      <dgm:spPr/>
      <dgm:t>
        <a:bodyPr/>
        <a:lstStyle/>
        <a:p>
          <a:endParaRPr lang="en-US"/>
        </a:p>
      </dgm:t>
    </dgm:pt>
    <dgm:pt modelId="{8E9D0CA3-A73E-4953-9400-3CF465528857}">
      <dgm:prSet phldrT="[Text]"/>
      <dgm:spPr/>
      <dgm:t>
        <a:bodyPr/>
        <a:lstStyle/>
        <a:p>
          <a:r>
            <a:rPr lang="en-US" dirty="0" smtClean="0"/>
            <a:t>Blah</a:t>
          </a:r>
          <a:endParaRPr lang="en-US" dirty="0"/>
        </a:p>
      </dgm:t>
    </dgm:pt>
    <dgm:pt modelId="{63CDDEBA-BE40-4BAA-B22A-8CF474A6DD50}" type="parTrans" cxnId="{2A79A471-3F68-486A-87AF-A9E9943E207C}">
      <dgm:prSet/>
      <dgm:spPr/>
      <dgm:t>
        <a:bodyPr/>
        <a:lstStyle/>
        <a:p>
          <a:endParaRPr lang="en-US"/>
        </a:p>
      </dgm:t>
    </dgm:pt>
    <dgm:pt modelId="{F221A193-E579-4D7E-AED5-1EA71895F66E}" type="sibTrans" cxnId="{2A79A471-3F68-486A-87AF-A9E9943E207C}">
      <dgm:prSet/>
      <dgm:spPr/>
      <dgm:t>
        <a:bodyPr/>
        <a:lstStyle/>
        <a:p>
          <a:endParaRPr lang="en-US"/>
        </a:p>
      </dgm:t>
    </dgm:pt>
    <dgm:pt modelId="{D1896BD0-05AC-487E-BA71-3B9BBCF33BB4}">
      <dgm:prSet phldrT="[Text]"/>
      <dgm:spPr/>
      <dgm:t>
        <a:bodyPr/>
        <a:lstStyle/>
        <a:p>
          <a:r>
            <a:rPr lang="en-US" dirty="0" smtClean="0"/>
            <a:t>blah</a:t>
          </a:r>
          <a:endParaRPr lang="en-US" dirty="0"/>
        </a:p>
      </dgm:t>
    </dgm:pt>
    <dgm:pt modelId="{5490932D-14BC-4C70-A766-ACE92E0250CE}" type="parTrans" cxnId="{4DF73A70-D667-4E6F-BB00-A4A479D005D1}">
      <dgm:prSet/>
      <dgm:spPr/>
      <dgm:t>
        <a:bodyPr/>
        <a:lstStyle/>
        <a:p>
          <a:endParaRPr lang="en-US"/>
        </a:p>
      </dgm:t>
    </dgm:pt>
    <dgm:pt modelId="{2ED59D62-CC98-4EEA-92A4-AE04968E5011}" type="sibTrans" cxnId="{4DF73A70-D667-4E6F-BB00-A4A479D005D1}">
      <dgm:prSet/>
      <dgm:spPr/>
      <dgm:t>
        <a:bodyPr/>
        <a:lstStyle/>
        <a:p>
          <a:endParaRPr lang="en-US"/>
        </a:p>
      </dgm:t>
    </dgm:pt>
    <dgm:pt modelId="{64663ABD-74DE-438B-AF30-91DBDDF77ABE}">
      <dgm:prSet phldrT="[Text]"/>
      <dgm:spPr/>
      <dgm:t>
        <a:bodyPr/>
        <a:lstStyle/>
        <a:p>
          <a:r>
            <a:rPr lang="en-US" dirty="0" smtClean="0"/>
            <a:t>Blah</a:t>
          </a:r>
          <a:endParaRPr lang="en-US" dirty="0"/>
        </a:p>
      </dgm:t>
    </dgm:pt>
    <dgm:pt modelId="{0CF77F8C-EBBF-449C-A435-D387B37DEB60}" type="parTrans" cxnId="{608F2555-DA4C-4093-B669-DC6B0EE4118C}">
      <dgm:prSet/>
      <dgm:spPr/>
      <dgm:t>
        <a:bodyPr/>
        <a:lstStyle/>
        <a:p>
          <a:endParaRPr lang="en-US"/>
        </a:p>
      </dgm:t>
    </dgm:pt>
    <dgm:pt modelId="{F0F70BC5-781F-498A-A5B2-E2686309C978}" type="sibTrans" cxnId="{608F2555-DA4C-4093-B669-DC6B0EE4118C}">
      <dgm:prSet/>
      <dgm:spPr/>
      <dgm:t>
        <a:bodyPr/>
        <a:lstStyle/>
        <a:p>
          <a:endParaRPr lang="en-US"/>
        </a:p>
      </dgm:t>
    </dgm:pt>
    <dgm:pt modelId="{6860E724-D801-4031-8EB5-4EA0719240C8}">
      <dgm:prSet phldrT="[Text]"/>
      <dgm:spPr/>
      <dgm:t>
        <a:bodyPr/>
        <a:lstStyle/>
        <a:p>
          <a:r>
            <a:rPr lang="en-US" dirty="0" smtClean="0"/>
            <a:t>Work Cited</a:t>
          </a:r>
          <a:endParaRPr lang="en-US" dirty="0"/>
        </a:p>
      </dgm:t>
    </dgm:pt>
    <dgm:pt modelId="{C3C28F35-6D48-4F27-80B4-9268D51A4038}" type="parTrans" cxnId="{9E7C40CF-F8EC-4CED-BC63-10FE9CDAA41D}">
      <dgm:prSet/>
      <dgm:spPr/>
      <dgm:t>
        <a:bodyPr/>
        <a:lstStyle/>
        <a:p>
          <a:endParaRPr lang="en-US"/>
        </a:p>
      </dgm:t>
    </dgm:pt>
    <dgm:pt modelId="{94A1527A-E84D-4E45-BC33-61C85C837147}" type="sibTrans" cxnId="{9E7C40CF-F8EC-4CED-BC63-10FE9CDAA41D}">
      <dgm:prSet/>
      <dgm:spPr/>
      <dgm:t>
        <a:bodyPr/>
        <a:lstStyle/>
        <a:p>
          <a:endParaRPr lang="en-US"/>
        </a:p>
      </dgm:t>
    </dgm:pt>
    <dgm:pt modelId="{3D08A3CB-D6B2-406B-8370-D330D1E4FD22}" type="pres">
      <dgm:prSet presAssocID="{1E6E3402-EC75-46BF-A4E3-636DBE1A91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4080955-7A93-4A99-839C-4430C50A9EB9}" type="pres">
      <dgm:prSet presAssocID="{B0EC6A56-9AF7-4C3B-B7EF-EF14AF487940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DC9905C-85CD-43E5-8F14-3F4E1AF4CCF7}" type="pres">
      <dgm:prSet presAssocID="{B0EC6A56-9AF7-4C3B-B7EF-EF14AF487940}" presName="rootComposite1" presStyleCnt="0"/>
      <dgm:spPr/>
      <dgm:t>
        <a:bodyPr/>
        <a:lstStyle/>
        <a:p>
          <a:endParaRPr lang="en-US"/>
        </a:p>
      </dgm:t>
    </dgm:pt>
    <dgm:pt modelId="{07EDAC7B-E1D7-4C09-B501-D19CB86AD5F3}" type="pres">
      <dgm:prSet presAssocID="{B0EC6A56-9AF7-4C3B-B7EF-EF14AF48794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474EFD-596C-49A5-B4B8-46FEF990A7A0}" type="pres">
      <dgm:prSet presAssocID="{B0EC6A56-9AF7-4C3B-B7EF-EF14AF48794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16AD275-128B-4ADE-ACE1-5C5778DC70C8}" type="pres">
      <dgm:prSet presAssocID="{B0EC6A56-9AF7-4C3B-B7EF-EF14AF487940}" presName="hierChild2" presStyleCnt="0"/>
      <dgm:spPr/>
      <dgm:t>
        <a:bodyPr/>
        <a:lstStyle/>
        <a:p>
          <a:endParaRPr lang="en-US"/>
        </a:p>
      </dgm:t>
    </dgm:pt>
    <dgm:pt modelId="{DBE3A07F-50A6-41B9-887E-E4027222B75F}" type="pres">
      <dgm:prSet presAssocID="{1AF0436D-D680-4F20-BA9E-615E6673DCC6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E18BCF6-8CBA-482A-90DE-436FB2C7C93D}" type="pres">
      <dgm:prSet presAssocID="{FB3D6ABC-D2E4-44E0-B44E-A0D51338488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084BABF-1DE6-4879-96A4-B7D730D20030}" type="pres">
      <dgm:prSet presAssocID="{FB3D6ABC-D2E4-44E0-B44E-A0D513384889}" presName="rootComposite" presStyleCnt="0"/>
      <dgm:spPr/>
      <dgm:t>
        <a:bodyPr/>
        <a:lstStyle/>
        <a:p>
          <a:endParaRPr lang="en-US"/>
        </a:p>
      </dgm:t>
    </dgm:pt>
    <dgm:pt modelId="{5BCE128D-421C-457F-97B3-E0B43347B789}" type="pres">
      <dgm:prSet presAssocID="{FB3D6ABC-D2E4-44E0-B44E-A0D513384889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B612DF-487A-4101-844A-0737FA20DFB5}" type="pres">
      <dgm:prSet presAssocID="{FB3D6ABC-D2E4-44E0-B44E-A0D513384889}" presName="rootConnector" presStyleLbl="node2" presStyleIdx="0" presStyleCnt="4"/>
      <dgm:spPr/>
      <dgm:t>
        <a:bodyPr/>
        <a:lstStyle/>
        <a:p>
          <a:endParaRPr lang="en-US"/>
        </a:p>
      </dgm:t>
    </dgm:pt>
    <dgm:pt modelId="{3AB53848-CDA9-4040-BBC8-377C3FA5B03F}" type="pres">
      <dgm:prSet presAssocID="{FB3D6ABC-D2E4-44E0-B44E-A0D513384889}" presName="hierChild4" presStyleCnt="0"/>
      <dgm:spPr/>
      <dgm:t>
        <a:bodyPr/>
        <a:lstStyle/>
        <a:p>
          <a:endParaRPr lang="en-US"/>
        </a:p>
      </dgm:t>
    </dgm:pt>
    <dgm:pt modelId="{009EE2C9-AC95-4E0F-A244-ED615C504357}" type="pres">
      <dgm:prSet presAssocID="{63CDDEBA-BE40-4BAA-B22A-8CF474A6DD50}" presName="Name37" presStyleLbl="parChTrans1D3" presStyleIdx="0" presStyleCnt="3"/>
      <dgm:spPr/>
      <dgm:t>
        <a:bodyPr/>
        <a:lstStyle/>
        <a:p>
          <a:endParaRPr lang="en-US"/>
        </a:p>
      </dgm:t>
    </dgm:pt>
    <dgm:pt modelId="{28290152-1F26-4993-B300-12B1C0701854}" type="pres">
      <dgm:prSet presAssocID="{8E9D0CA3-A73E-4953-9400-3CF46552885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02E13D2-0FA6-492D-A6D7-808351109AEA}" type="pres">
      <dgm:prSet presAssocID="{8E9D0CA3-A73E-4953-9400-3CF465528857}" presName="rootComposite" presStyleCnt="0"/>
      <dgm:spPr/>
      <dgm:t>
        <a:bodyPr/>
        <a:lstStyle/>
        <a:p>
          <a:endParaRPr lang="en-US"/>
        </a:p>
      </dgm:t>
    </dgm:pt>
    <dgm:pt modelId="{D02D722B-5185-4C16-8903-1D0E1076BB2A}" type="pres">
      <dgm:prSet presAssocID="{8E9D0CA3-A73E-4953-9400-3CF465528857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EFFCCA-ECA8-4493-9283-165741853921}" type="pres">
      <dgm:prSet presAssocID="{8E9D0CA3-A73E-4953-9400-3CF465528857}" presName="rootConnector" presStyleLbl="node3" presStyleIdx="0" presStyleCnt="3"/>
      <dgm:spPr/>
      <dgm:t>
        <a:bodyPr/>
        <a:lstStyle/>
        <a:p>
          <a:endParaRPr lang="en-US"/>
        </a:p>
      </dgm:t>
    </dgm:pt>
    <dgm:pt modelId="{8EE50CD5-712F-4382-A72C-E5F123E1A445}" type="pres">
      <dgm:prSet presAssocID="{8E9D0CA3-A73E-4953-9400-3CF465528857}" presName="hierChild4" presStyleCnt="0"/>
      <dgm:spPr/>
      <dgm:t>
        <a:bodyPr/>
        <a:lstStyle/>
        <a:p>
          <a:endParaRPr lang="en-US"/>
        </a:p>
      </dgm:t>
    </dgm:pt>
    <dgm:pt modelId="{4691E844-CF12-4853-A567-AE69DC0435F9}" type="pres">
      <dgm:prSet presAssocID="{8E9D0CA3-A73E-4953-9400-3CF465528857}" presName="hierChild5" presStyleCnt="0"/>
      <dgm:spPr/>
      <dgm:t>
        <a:bodyPr/>
        <a:lstStyle/>
        <a:p>
          <a:endParaRPr lang="en-US"/>
        </a:p>
      </dgm:t>
    </dgm:pt>
    <dgm:pt modelId="{A9EF3F63-859B-466F-89D4-EF40120241B5}" type="pres">
      <dgm:prSet presAssocID="{FB3D6ABC-D2E4-44E0-B44E-A0D513384889}" presName="hierChild5" presStyleCnt="0"/>
      <dgm:spPr/>
      <dgm:t>
        <a:bodyPr/>
        <a:lstStyle/>
        <a:p>
          <a:endParaRPr lang="en-US"/>
        </a:p>
      </dgm:t>
    </dgm:pt>
    <dgm:pt modelId="{ACCCA666-615E-4BA7-AA1F-343C6871234C}" type="pres">
      <dgm:prSet presAssocID="{2BA89BEF-1CA4-4D27-BE34-28AC04ECF704}" presName="Name37" presStyleLbl="parChTrans1D2" presStyleIdx="1" presStyleCnt="4"/>
      <dgm:spPr/>
      <dgm:t>
        <a:bodyPr/>
        <a:lstStyle/>
        <a:p>
          <a:endParaRPr lang="en-US"/>
        </a:p>
      </dgm:t>
    </dgm:pt>
    <dgm:pt modelId="{A7D57EDF-163B-4C28-8755-6432B23A4F20}" type="pres">
      <dgm:prSet presAssocID="{DD63E7B5-C8EC-4546-A519-6943302289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244B37-E817-4101-A9E2-23E4866A1AB8}" type="pres">
      <dgm:prSet presAssocID="{DD63E7B5-C8EC-4546-A519-6943302289E4}" presName="rootComposite" presStyleCnt="0"/>
      <dgm:spPr/>
      <dgm:t>
        <a:bodyPr/>
        <a:lstStyle/>
        <a:p>
          <a:endParaRPr lang="en-US"/>
        </a:p>
      </dgm:t>
    </dgm:pt>
    <dgm:pt modelId="{B903D947-3D95-4AB1-A0A6-B283E2748D05}" type="pres">
      <dgm:prSet presAssocID="{DD63E7B5-C8EC-4546-A519-6943302289E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09DF54-C8F5-4E17-8715-588D0C4CDF1F}" type="pres">
      <dgm:prSet presAssocID="{DD63E7B5-C8EC-4546-A519-6943302289E4}" presName="rootConnector" presStyleLbl="node2" presStyleIdx="1" presStyleCnt="4"/>
      <dgm:spPr/>
      <dgm:t>
        <a:bodyPr/>
        <a:lstStyle/>
        <a:p>
          <a:endParaRPr lang="en-US"/>
        </a:p>
      </dgm:t>
    </dgm:pt>
    <dgm:pt modelId="{D01D248E-93DA-497D-BB89-948DCEB323C2}" type="pres">
      <dgm:prSet presAssocID="{DD63E7B5-C8EC-4546-A519-6943302289E4}" presName="hierChild4" presStyleCnt="0"/>
      <dgm:spPr/>
      <dgm:t>
        <a:bodyPr/>
        <a:lstStyle/>
        <a:p>
          <a:endParaRPr lang="en-US"/>
        </a:p>
      </dgm:t>
    </dgm:pt>
    <dgm:pt modelId="{E7F9D6B5-9717-4C4C-92FD-AD106B8D4F7C}" type="pres">
      <dgm:prSet presAssocID="{5490932D-14BC-4C70-A766-ACE92E0250CE}" presName="Name37" presStyleLbl="parChTrans1D3" presStyleIdx="1" presStyleCnt="3"/>
      <dgm:spPr/>
      <dgm:t>
        <a:bodyPr/>
        <a:lstStyle/>
        <a:p>
          <a:endParaRPr lang="en-US"/>
        </a:p>
      </dgm:t>
    </dgm:pt>
    <dgm:pt modelId="{46B1713C-5BBE-45B3-9329-F3B7BA62543F}" type="pres">
      <dgm:prSet presAssocID="{D1896BD0-05AC-487E-BA71-3B9BBCF33B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2782787-FD26-46C0-9587-ACB110B19884}" type="pres">
      <dgm:prSet presAssocID="{D1896BD0-05AC-487E-BA71-3B9BBCF33BB4}" presName="rootComposite" presStyleCnt="0"/>
      <dgm:spPr/>
      <dgm:t>
        <a:bodyPr/>
        <a:lstStyle/>
        <a:p>
          <a:endParaRPr lang="en-US"/>
        </a:p>
      </dgm:t>
    </dgm:pt>
    <dgm:pt modelId="{9C598669-7086-42DA-B045-106B62CE42E1}" type="pres">
      <dgm:prSet presAssocID="{D1896BD0-05AC-487E-BA71-3B9BBCF33BB4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A6A04F-7856-42A5-BE61-3D63A6BAF0A2}" type="pres">
      <dgm:prSet presAssocID="{D1896BD0-05AC-487E-BA71-3B9BBCF33BB4}" presName="rootConnector" presStyleLbl="node3" presStyleIdx="1" presStyleCnt="3"/>
      <dgm:spPr/>
      <dgm:t>
        <a:bodyPr/>
        <a:lstStyle/>
        <a:p>
          <a:endParaRPr lang="en-US"/>
        </a:p>
      </dgm:t>
    </dgm:pt>
    <dgm:pt modelId="{20DD1118-3745-4C5D-ADF3-5E6CC9850019}" type="pres">
      <dgm:prSet presAssocID="{D1896BD0-05AC-487E-BA71-3B9BBCF33BB4}" presName="hierChild4" presStyleCnt="0"/>
      <dgm:spPr/>
      <dgm:t>
        <a:bodyPr/>
        <a:lstStyle/>
        <a:p>
          <a:endParaRPr lang="en-US"/>
        </a:p>
      </dgm:t>
    </dgm:pt>
    <dgm:pt modelId="{5FF86BD1-F096-4468-8830-2148ED3CDA14}" type="pres">
      <dgm:prSet presAssocID="{D1896BD0-05AC-487E-BA71-3B9BBCF33BB4}" presName="hierChild5" presStyleCnt="0"/>
      <dgm:spPr/>
      <dgm:t>
        <a:bodyPr/>
        <a:lstStyle/>
        <a:p>
          <a:endParaRPr lang="en-US"/>
        </a:p>
      </dgm:t>
    </dgm:pt>
    <dgm:pt modelId="{30390C99-809D-45F5-828A-BF85726473AF}" type="pres">
      <dgm:prSet presAssocID="{DD63E7B5-C8EC-4546-A519-6943302289E4}" presName="hierChild5" presStyleCnt="0"/>
      <dgm:spPr/>
      <dgm:t>
        <a:bodyPr/>
        <a:lstStyle/>
        <a:p>
          <a:endParaRPr lang="en-US"/>
        </a:p>
      </dgm:t>
    </dgm:pt>
    <dgm:pt modelId="{C94A01B9-0DF6-4AE7-BE6D-28C2D3C868BB}" type="pres">
      <dgm:prSet presAssocID="{F856B9AB-68E3-4513-8A93-E5AF1E8E9323}" presName="Name37" presStyleLbl="parChTrans1D2" presStyleIdx="2" presStyleCnt="4"/>
      <dgm:spPr/>
      <dgm:t>
        <a:bodyPr/>
        <a:lstStyle/>
        <a:p>
          <a:endParaRPr lang="en-US"/>
        </a:p>
      </dgm:t>
    </dgm:pt>
    <dgm:pt modelId="{294481DA-EACD-41EE-9DBC-0F4D16BF77CE}" type="pres">
      <dgm:prSet presAssocID="{6C6D64B5-19C3-411F-B719-5F4FF92EE02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BB353A8-549E-4C6D-868D-61785FAD2C50}" type="pres">
      <dgm:prSet presAssocID="{6C6D64B5-19C3-411F-B719-5F4FF92EE026}" presName="rootComposite" presStyleCnt="0"/>
      <dgm:spPr/>
      <dgm:t>
        <a:bodyPr/>
        <a:lstStyle/>
        <a:p>
          <a:endParaRPr lang="en-US"/>
        </a:p>
      </dgm:t>
    </dgm:pt>
    <dgm:pt modelId="{3ACA56E1-3ACA-4DD7-8BF3-8A6675FA2E34}" type="pres">
      <dgm:prSet presAssocID="{6C6D64B5-19C3-411F-B719-5F4FF92EE02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6BB6EC-9C07-4EAA-BDFA-1B69EB44DABF}" type="pres">
      <dgm:prSet presAssocID="{6C6D64B5-19C3-411F-B719-5F4FF92EE026}" presName="rootConnector" presStyleLbl="node2" presStyleIdx="2" presStyleCnt="4"/>
      <dgm:spPr/>
      <dgm:t>
        <a:bodyPr/>
        <a:lstStyle/>
        <a:p>
          <a:endParaRPr lang="en-US"/>
        </a:p>
      </dgm:t>
    </dgm:pt>
    <dgm:pt modelId="{6E5BB500-BB31-4E89-9A3A-64973B972C4E}" type="pres">
      <dgm:prSet presAssocID="{6C6D64B5-19C3-411F-B719-5F4FF92EE026}" presName="hierChild4" presStyleCnt="0"/>
      <dgm:spPr/>
      <dgm:t>
        <a:bodyPr/>
        <a:lstStyle/>
        <a:p>
          <a:endParaRPr lang="en-US"/>
        </a:p>
      </dgm:t>
    </dgm:pt>
    <dgm:pt modelId="{8F1557E7-7FE1-4A47-A62A-AC2E1D299FEB}" type="pres">
      <dgm:prSet presAssocID="{0CF77F8C-EBBF-449C-A435-D387B37DEB60}" presName="Name37" presStyleLbl="parChTrans1D3" presStyleIdx="2" presStyleCnt="3"/>
      <dgm:spPr/>
    </dgm:pt>
    <dgm:pt modelId="{8BEE41F9-E34E-40A7-8FC2-51D47E3B85DB}" type="pres">
      <dgm:prSet presAssocID="{64663ABD-74DE-438B-AF30-91DBDDF77ABE}" presName="hierRoot2" presStyleCnt="0">
        <dgm:presLayoutVars>
          <dgm:hierBranch val="init"/>
        </dgm:presLayoutVars>
      </dgm:prSet>
      <dgm:spPr/>
    </dgm:pt>
    <dgm:pt modelId="{47238DB5-D5AB-410D-9B5B-C845E6B8DF6B}" type="pres">
      <dgm:prSet presAssocID="{64663ABD-74DE-438B-AF30-91DBDDF77ABE}" presName="rootComposite" presStyleCnt="0"/>
      <dgm:spPr/>
    </dgm:pt>
    <dgm:pt modelId="{0EB6FB2C-EA06-436C-9611-C3F0EE9C2533}" type="pres">
      <dgm:prSet presAssocID="{64663ABD-74DE-438B-AF30-91DBDDF77ABE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8579F4-2503-49FA-8F33-43478393AB70}" type="pres">
      <dgm:prSet presAssocID="{64663ABD-74DE-438B-AF30-91DBDDF77ABE}" presName="rootConnector" presStyleLbl="node3" presStyleIdx="2" presStyleCnt="3"/>
      <dgm:spPr/>
      <dgm:t>
        <a:bodyPr/>
        <a:lstStyle/>
        <a:p>
          <a:endParaRPr lang="en-US"/>
        </a:p>
      </dgm:t>
    </dgm:pt>
    <dgm:pt modelId="{F309F40B-1064-419D-96FA-45B15354E28F}" type="pres">
      <dgm:prSet presAssocID="{64663ABD-74DE-438B-AF30-91DBDDF77ABE}" presName="hierChild4" presStyleCnt="0"/>
      <dgm:spPr/>
    </dgm:pt>
    <dgm:pt modelId="{9271FEF6-3273-4306-9C58-559D70438714}" type="pres">
      <dgm:prSet presAssocID="{64663ABD-74DE-438B-AF30-91DBDDF77ABE}" presName="hierChild5" presStyleCnt="0"/>
      <dgm:spPr/>
    </dgm:pt>
    <dgm:pt modelId="{ED8D5C26-13BE-4C5E-8D90-F60C6B0E9AC9}" type="pres">
      <dgm:prSet presAssocID="{6C6D64B5-19C3-411F-B719-5F4FF92EE026}" presName="hierChild5" presStyleCnt="0"/>
      <dgm:spPr/>
      <dgm:t>
        <a:bodyPr/>
        <a:lstStyle/>
        <a:p>
          <a:endParaRPr lang="en-US"/>
        </a:p>
      </dgm:t>
    </dgm:pt>
    <dgm:pt modelId="{12B5D4FE-4AB7-43C7-BFB9-9BE11614FD12}" type="pres">
      <dgm:prSet presAssocID="{C3C28F35-6D48-4F27-80B4-9268D51A4038}" presName="Name37" presStyleLbl="parChTrans1D2" presStyleIdx="3" presStyleCnt="4"/>
      <dgm:spPr/>
    </dgm:pt>
    <dgm:pt modelId="{68211B3B-A390-4725-A993-6B6A47D54462}" type="pres">
      <dgm:prSet presAssocID="{6860E724-D801-4031-8EB5-4EA0719240C8}" presName="hierRoot2" presStyleCnt="0">
        <dgm:presLayoutVars>
          <dgm:hierBranch val="init"/>
        </dgm:presLayoutVars>
      </dgm:prSet>
      <dgm:spPr/>
    </dgm:pt>
    <dgm:pt modelId="{2B8A634D-0F3B-45D6-93A3-621ADE3E0316}" type="pres">
      <dgm:prSet presAssocID="{6860E724-D801-4031-8EB5-4EA0719240C8}" presName="rootComposite" presStyleCnt="0"/>
      <dgm:spPr/>
    </dgm:pt>
    <dgm:pt modelId="{EAC4F97F-7EFB-426D-8054-EA01EFD7E308}" type="pres">
      <dgm:prSet presAssocID="{6860E724-D801-4031-8EB5-4EA0719240C8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D4AE1E-F8C3-41AD-8E6C-1FE365A9F2DB}" type="pres">
      <dgm:prSet presAssocID="{6860E724-D801-4031-8EB5-4EA0719240C8}" presName="rootConnector" presStyleLbl="node2" presStyleIdx="3" presStyleCnt="4"/>
      <dgm:spPr/>
      <dgm:t>
        <a:bodyPr/>
        <a:lstStyle/>
        <a:p>
          <a:endParaRPr lang="en-US"/>
        </a:p>
      </dgm:t>
    </dgm:pt>
    <dgm:pt modelId="{E1C1B675-7C39-4341-B658-64B0441B2179}" type="pres">
      <dgm:prSet presAssocID="{6860E724-D801-4031-8EB5-4EA0719240C8}" presName="hierChild4" presStyleCnt="0"/>
      <dgm:spPr/>
    </dgm:pt>
    <dgm:pt modelId="{D672D582-EFA8-4794-997D-32293A075AF4}" type="pres">
      <dgm:prSet presAssocID="{6860E724-D801-4031-8EB5-4EA0719240C8}" presName="hierChild5" presStyleCnt="0"/>
      <dgm:spPr/>
    </dgm:pt>
    <dgm:pt modelId="{3933E95E-0AA3-4524-B75A-DFA418F0A9C1}" type="pres">
      <dgm:prSet presAssocID="{B0EC6A56-9AF7-4C3B-B7EF-EF14AF487940}" presName="hierChild3" presStyleCnt="0"/>
      <dgm:spPr/>
      <dgm:t>
        <a:bodyPr/>
        <a:lstStyle/>
        <a:p>
          <a:endParaRPr lang="en-US"/>
        </a:p>
      </dgm:t>
    </dgm:pt>
  </dgm:ptLst>
  <dgm:cxnLst>
    <dgm:cxn modelId="{500B20ED-F00D-4238-8F6D-C0D63575D71B}" type="presOf" srcId="{6860E724-D801-4031-8EB5-4EA0719240C8}" destId="{EAC4F97F-7EFB-426D-8054-EA01EFD7E308}" srcOrd="0" destOrd="0" presId="urn:microsoft.com/office/officeart/2005/8/layout/orgChart1"/>
    <dgm:cxn modelId="{15195AD5-D55F-444D-8568-CB144AD89F5A}" type="presOf" srcId="{6C6D64B5-19C3-411F-B719-5F4FF92EE026}" destId="{3ACA56E1-3ACA-4DD7-8BF3-8A6675FA2E34}" srcOrd="0" destOrd="0" presId="urn:microsoft.com/office/officeart/2005/8/layout/orgChart1"/>
    <dgm:cxn modelId="{7B86095D-0351-49AD-B112-1C26D7A6F82D}" type="presOf" srcId="{C3C28F35-6D48-4F27-80B4-9268D51A4038}" destId="{12B5D4FE-4AB7-43C7-BFB9-9BE11614FD12}" srcOrd="0" destOrd="0" presId="urn:microsoft.com/office/officeart/2005/8/layout/orgChart1"/>
    <dgm:cxn modelId="{1E18105A-85B9-4A60-95E2-D613C1247988}" type="presOf" srcId="{FB3D6ABC-D2E4-44E0-B44E-A0D513384889}" destId="{5BCE128D-421C-457F-97B3-E0B43347B789}" srcOrd="0" destOrd="0" presId="urn:microsoft.com/office/officeart/2005/8/layout/orgChart1"/>
    <dgm:cxn modelId="{8A5E2F90-2BDC-4FA8-8A1C-45F88B328E32}" type="presOf" srcId="{F856B9AB-68E3-4513-8A93-E5AF1E8E9323}" destId="{C94A01B9-0DF6-4AE7-BE6D-28C2D3C868BB}" srcOrd="0" destOrd="0" presId="urn:microsoft.com/office/officeart/2005/8/layout/orgChart1"/>
    <dgm:cxn modelId="{C03B7976-65F9-489D-9157-0411090346C1}" type="presOf" srcId="{2BA89BEF-1CA4-4D27-BE34-28AC04ECF704}" destId="{ACCCA666-615E-4BA7-AA1F-343C6871234C}" srcOrd="0" destOrd="0" presId="urn:microsoft.com/office/officeart/2005/8/layout/orgChart1"/>
    <dgm:cxn modelId="{54ABD7EE-8E8D-49BB-AC73-1438EE487E02}" type="presOf" srcId="{D1896BD0-05AC-487E-BA71-3B9BBCF33BB4}" destId="{28A6A04F-7856-42A5-BE61-3D63A6BAF0A2}" srcOrd="1" destOrd="0" presId="urn:microsoft.com/office/officeart/2005/8/layout/orgChart1"/>
    <dgm:cxn modelId="{DBDDB2CF-2CEE-4B06-ADCC-DC13976B6D71}" type="presOf" srcId="{5490932D-14BC-4C70-A766-ACE92E0250CE}" destId="{E7F9D6B5-9717-4C4C-92FD-AD106B8D4F7C}" srcOrd="0" destOrd="0" presId="urn:microsoft.com/office/officeart/2005/8/layout/orgChart1"/>
    <dgm:cxn modelId="{FEBBDF99-02B5-4A7C-ADA6-4FA89B97DF5D}" type="presOf" srcId="{1E6E3402-EC75-46BF-A4E3-636DBE1A91C8}" destId="{3D08A3CB-D6B2-406B-8370-D330D1E4FD22}" srcOrd="0" destOrd="0" presId="urn:microsoft.com/office/officeart/2005/8/layout/orgChart1"/>
    <dgm:cxn modelId="{9E7C40CF-F8EC-4CED-BC63-10FE9CDAA41D}" srcId="{B0EC6A56-9AF7-4C3B-B7EF-EF14AF487940}" destId="{6860E724-D801-4031-8EB5-4EA0719240C8}" srcOrd="3" destOrd="0" parTransId="{C3C28F35-6D48-4F27-80B4-9268D51A4038}" sibTransId="{94A1527A-E84D-4E45-BC33-61C85C837147}"/>
    <dgm:cxn modelId="{608F2555-DA4C-4093-B669-DC6B0EE4118C}" srcId="{6C6D64B5-19C3-411F-B719-5F4FF92EE026}" destId="{64663ABD-74DE-438B-AF30-91DBDDF77ABE}" srcOrd="0" destOrd="0" parTransId="{0CF77F8C-EBBF-449C-A435-D387B37DEB60}" sibTransId="{F0F70BC5-781F-498A-A5B2-E2686309C978}"/>
    <dgm:cxn modelId="{90DA7CA0-9529-45AB-8CB6-4CB8902B3C2F}" type="presOf" srcId="{8E9D0CA3-A73E-4953-9400-3CF465528857}" destId="{D02D722B-5185-4C16-8903-1D0E1076BB2A}" srcOrd="0" destOrd="0" presId="urn:microsoft.com/office/officeart/2005/8/layout/orgChart1"/>
    <dgm:cxn modelId="{88EDD11A-46FD-4011-8E36-0CF33A0F44AD}" type="presOf" srcId="{6860E724-D801-4031-8EB5-4EA0719240C8}" destId="{A0D4AE1E-F8C3-41AD-8E6C-1FE365A9F2DB}" srcOrd="1" destOrd="0" presId="urn:microsoft.com/office/officeart/2005/8/layout/orgChart1"/>
    <dgm:cxn modelId="{29BBA56A-A022-4EC3-B7E0-7D62F4755E38}" type="presOf" srcId="{8E9D0CA3-A73E-4953-9400-3CF465528857}" destId="{11EFFCCA-ECA8-4493-9283-165741853921}" srcOrd="1" destOrd="0" presId="urn:microsoft.com/office/officeart/2005/8/layout/orgChart1"/>
    <dgm:cxn modelId="{2A79A471-3F68-486A-87AF-A9E9943E207C}" srcId="{FB3D6ABC-D2E4-44E0-B44E-A0D513384889}" destId="{8E9D0CA3-A73E-4953-9400-3CF465528857}" srcOrd="0" destOrd="0" parTransId="{63CDDEBA-BE40-4BAA-B22A-8CF474A6DD50}" sibTransId="{F221A193-E579-4D7E-AED5-1EA71895F66E}"/>
    <dgm:cxn modelId="{4DF73A70-D667-4E6F-BB00-A4A479D005D1}" srcId="{DD63E7B5-C8EC-4546-A519-6943302289E4}" destId="{D1896BD0-05AC-487E-BA71-3B9BBCF33BB4}" srcOrd="0" destOrd="0" parTransId="{5490932D-14BC-4C70-A766-ACE92E0250CE}" sibTransId="{2ED59D62-CC98-4EEA-92A4-AE04968E5011}"/>
    <dgm:cxn modelId="{8D2F2150-6AE5-42D7-99A2-23BC7D231BA1}" type="presOf" srcId="{B0EC6A56-9AF7-4C3B-B7EF-EF14AF487940}" destId="{07EDAC7B-E1D7-4C09-B501-D19CB86AD5F3}" srcOrd="0" destOrd="0" presId="urn:microsoft.com/office/officeart/2005/8/layout/orgChart1"/>
    <dgm:cxn modelId="{29E5C7F8-2217-433A-9CB5-B9B1A01ACB93}" type="presOf" srcId="{B0EC6A56-9AF7-4C3B-B7EF-EF14AF487940}" destId="{82474EFD-596C-49A5-B4B8-46FEF990A7A0}" srcOrd="1" destOrd="0" presId="urn:microsoft.com/office/officeart/2005/8/layout/orgChart1"/>
    <dgm:cxn modelId="{7CB55F28-A15C-4EAD-8DA3-92E8D61687FB}" type="presOf" srcId="{0CF77F8C-EBBF-449C-A435-D387B37DEB60}" destId="{8F1557E7-7FE1-4A47-A62A-AC2E1D299FEB}" srcOrd="0" destOrd="0" presId="urn:microsoft.com/office/officeart/2005/8/layout/orgChart1"/>
    <dgm:cxn modelId="{F297657B-CC2F-4F1F-AA24-3539FCD720CF}" srcId="{1E6E3402-EC75-46BF-A4E3-636DBE1A91C8}" destId="{B0EC6A56-9AF7-4C3B-B7EF-EF14AF487940}" srcOrd="0" destOrd="0" parTransId="{E685D4DA-ED4D-410B-8746-A4E75E813143}" sibTransId="{37FC1F76-5323-49A4-9D4F-68479E447B7A}"/>
    <dgm:cxn modelId="{C84897ED-F717-4D43-B98B-7AF7B35233AE}" type="presOf" srcId="{64663ABD-74DE-438B-AF30-91DBDDF77ABE}" destId="{0EB6FB2C-EA06-436C-9611-C3F0EE9C2533}" srcOrd="0" destOrd="0" presId="urn:microsoft.com/office/officeart/2005/8/layout/orgChart1"/>
    <dgm:cxn modelId="{3462979B-DBDF-4962-A3C2-660432A98812}" type="presOf" srcId="{D1896BD0-05AC-487E-BA71-3B9BBCF33BB4}" destId="{9C598669-7086-42DA-B045-106B62CE42E1}" srcOrd="0" destOrd="0" presId="urn:microsoft.com/office/officeart/2005/8/layout/orgChart1"/>
    <dgm:cxn modelId="{60CE6BE6-8F10-4376-B2E3-2887F859FE46}" type="presOf" srcId="{DD63E7B5-C8EC-4546-A519-6943302289E4}" destId="{9109DF54-C8F5-4E17-8715-588D0C4CDF1F}" srcOrd="1" destOrd="0" presId="urn:microsoft.com/office/officeart/2005/8/layout/orgChart1"/>
    <dgm:cxn modelId="{68BFDD97-79E2-446D-A74D-67132A0E6758}" srcId="{B0EC6A56-9AF7-4C3B-B7EF-EF14AF487940}" destId="{6C6D64B5-19C3-411F-B719-5F4FF92EE026}" srcOrd="2" destOrd="0" parTransId="{F856B9AB-68E3-4513-8A93-E5AF1E8E9323}" sibTransId="{96ABDBB5-4B7A-4FEC-8E1F-A09017258803}"/>
    <dgm:cxn modelId="{34C97697-CC7C-45FD-89A3-43CA3D3ED0AE}" type="presOf" srcId="{1AF0436D-D680-4F20-BA9E-615E6673DCC6}" destId="{DBE3A07F-50A6-41B9-887E-E4027222B75F}" srcOrd="0" destOrd="0" presId="urn:microsoft.com/office/officeart/2005/8/layout/orgChart1"/>
    <dgm:cxn modelId="{ED1A0416-1A2B-413B-BD04-1E146C05B4BE}" srcId="{B0EC6A56-9AF7-4C3B-B7EF-EF14AF487940}" destId="{FB3D6ABC-D2E4-44E0-B44E-A0D513384889}" srcOrd="0" destOrd="0" parTransId="{1AF0436D-D680-4F20-BA9E-615E6673DCC6}" sibTransId="{35C96C1A-2C5D-42A3-80DA-FC0345B77EB5}"/>
    <dgm:cxn modelId="{5FEE6E01-0A87-4BBE-9C85-6C6FBBE3E46C}" type="presOf" srcId="{6C6D64B5-19C3-411F-B719-5F4FF92EE026}" destId="{766BB6EC-9C07-4EAA-BDFA-1B69EB44DABF}" srcOrd="1" destOrd="0" presId="urn:microsoft.com/office/officeart/2005/8/layout/orgChart1"/>
    <dgm:cxn modelId="{4FA93B12-2D43-4F81-80ED-2DC6915B5E43}" type="presOf" srcId="{64663ABD-74DE-438B-AF30-91DBDDF77ABE}" destId="{108579F4-2503-49FA-8F33-43478393AB70}" srcOrd="1" destOrd="0" presId="urn:microsoft.com/office/officeart/2005/8/layout/orgChart1"/>
    <dgm:cxn modelId="{3E6928B9-2B45-48E5-8BA5-FFFC11DCF476}" type="presOf" srcId="{FB3D6ABC-D2E4-44E0-B44E-A0D513384889}" destId="{21B612DF-487A-4101-844A-0737FA20DFB5}" srcOrd="1" destOrd="0" presId="urn:microsoft.com/office/officeart/2005/8/layout/orgChart1"/>
    <dgm:cxn modelId="{D8905DB2-5191-4C39-AFDC-4012AF7E56B8}" type="presOf" srcId="{DD63E7B5-C8EC-4546-A519-6943302289E4}" destId="{B903D947-3D95-4AB1-A0A6-B283E2748D05}" srcOrd="0" destOrd="0" presId="urn:microsoft.com/office/officeart/2005/8/layout/orgChart1"/>
    <dgm:cxn modelId="{A10660EA-27F8-47BA-A2A8-63CB0D7F4786}" type="presOf" srcId="{63CDDEBA-BE40-4BAA-B22A-8CF474A6DD50}" destId="{009EE2C9-AC95-4E0F-A244-ED615C504357}" srcOrd="0" destOrd="0" presId="urn:microsoft.com/office/officeart/2005/8/layout/orgChart1"/>
    <dgm:cxn modelId="{D44F6840-ED43-4667-A3C5-0D99E161A8EF}" srcId="{B0EC6A56-9AF7-4C3B-B7EF-EF14AF487940}" destId="{DD63E7B5-C8EC-4546-A519-6943302289E4}" srcOrd="1" destOrd="0" parTransId="{2BA89BEF-1CA4-4D27-BE34-28AC04ECF704}" sibTransId="{0D0909E1-CDC2-417F-A4C1-C4B75DE79718}"/>
    <dgm:cxn modelId="{2F26F818-C5F6-4785-87C1-00B13A951B8C}" type="presParOf" srcId="{3D08A3CB-D6B2-406B-8370-D330D1E4FD22}" destId="{34080955-7A93-4A99-839C-4430C50A9EB9}" srcOrd="0" destOrd="0" presId="urn:microsoft.com/office/officeart/2005/8/layout/orgChart1"/>
    <dgm:cxn modelId="{0A8FDE27-8F30-420A-A3E8-5D3286388519}" type="presParOf" srcId="{34080955-7A93-4A99-839C-4430C50A9EB9}" destId="{CDC9905C-85CD-43E5-8F14-3F4E1AF4CCF7}" srcOrd="0" destOrd="0" presId="urn:microsoft.com/office/officeart/2005/8/layout/orgChart1"/>
    <dgm:cxn modelId="{18F21373-FADD-44C7-87D5-94E7C8ACC9F9}" type="presParOf" srcId="{CDC9905C-85CD-43E5-8F14-3F4E1AF4CCF7}" destId="{07EDAC7B-E1D7-4C09-B501-D19CB86AD5F3}" srcOrd="0" destOrd="0" presId="urn:microsoft.com/office/officeart/2005/8/layout/orgChart1"/>
    <dgm:cxn modelId="{7F1627DF-1702-4651-9F73-1BED81D7777C}" type="presParOf" srcId="{CDC9905C-85CD-43E5-8F14-3F4E1AF4CCF7}" destId="{82474EFD-596C-49A5-B4B8-46FEF990A7A0}" srcOrd="1" destOrd="0" presId="urn:microsoft.com/office/officeart/2005/8/layout/orgChart1"/>
    <dgm:cxn modelId="{7026DEE7-5E65-4F0E-8CAC-52AD2E4B9073}" type="presParOf" srcId="{34080955-7A93-4A99-839C-4430C50A9EB9}" destId="{016AD275-128B-4ADE-ACE1-5C5778DC70C8}" srcOrd="1" destOrd="0" presId="urn:microsoft.com/office/officeart/2005/8/layout/orgChart1"/>
    <dgm:cxn modelId="{BC7B79BA-5AC2-4CDE-B53B-7D3884F642D8}" type="presParOf" srcId="{016AD275-128B-4ADE-ACE1-5C5778DC70C8}" destId="{DBE3A07F-50A6-41B9-887E-E4027222B75F}" srcOrd="0" destOrd="0" presId="urn:microsoft.com/office/officeart/2005/8/layout/orgChart1"/>
    <dgm:cxn modelId="{8A35FD87-A7C7-4042-BFFA-E147997245A5}" type="presParOf" srcId="{016AD275-128B-4ADE-ACE1-5C5778DC70C8}" destId="{1E18BCF6-8CBA-482A-90DE-436FB2C7C93D}" srcOrd="1" destOrd="0" presId="urn:microsoft.com/office/officeart/2005/8/layout/orgChart1"/>
    <dgm:cxn modelId="{4F1823B6-6A07-428B-881A-91DC0C6F206C}" type="presParOf" srcId="{1E18BCF6-8CBA-482A-90DE-436FB2C7C93D}" destId="{2084BABF-1DE6-4879-96A4-B7D730D20030}" srcOrd="0" destOrd="0" presId="urn:microsoft.com/office/officeart/2005/8/layout/orgChart1"/>
    <dgm:cxn modelId="{B7AB16BD-D224-4845-9420-E9A7C52132E9}" type="presParOf" srcId="{2084BABF-1DE6-4879-96A4-B7D730D20030}" destId="{5BCE128D-421C-457F-97B3-E0B43347B789}" srcOrd="0" destOrd="0" presId="urn:microsoft.com/office/officeart/2005/8/layout/orgChart1"/>
    <dgm:cxn modelId="{85F47DCB-78BF-4BB8-9E6D-067976CD55DF}" type="presParOf" srcId="{2084BABF-1DE6-4879-96A4-B7D730D20030}" destId="{21B612DF-487A-4101-844A-0737FA20DFB5}" srcOrd="1" destOrd="0" presId="urn:microsoft.com/office/officeart/2005/8/layout/orgChart1"/>
    <dgm:cxn modelId="{7EB48BB3-0CAF-44C8-9D12-697E6F9F1D6B}" type="presParOf" srcId="{1E18BCF6-8CBA-482A-90DE-436FB2C7C93D}" destId="{3AB53848-CDA9-4040-BBC8-377C3FA5B03F}" srcOrd="1" destOrd="0" presId="urn:microsoft.com/office/officeart/2005/8/layout/orgChart1"/>
    <dgm:cxn modelId="{05A76C24-98D6-41A1-B3E2-F5E738A03EFC}" type="presParOf" srcId="{3AB53848-CDA9-4040-BBC8-377C3FA5B03F}" destId="{009EE2C9-AC95-4E0F-A244-ED615C504357}" srcOrd="0" destOrd="0" presId="urn:microsoft.com/office/officeart/2005/8/layout/orgChart1"/>
    <dgm:cxn modelId="{21DD9C9C-7940-4E02-AB43-731EDFA9B13B}" type="presParOf" srcId="{3AB53848-CDA9-4040-BBC8-377C3FA5B03F}" destId="{28290152-1F26-4993-B300-12B1C0701854}" srcOrd="1" destOrd="0" presId="urn:microsoft.com/office/officeart/2005/8/layout/orgChart1"/>
    <dgm:cxn modelId="{66BFDEA5-EFFF-4391-B29F-20378F848DBA}" type="presParOf" srcId="{28290152-1F26-4993-B300-12B1C0701854}" destId="{A02E13D2-0FA6-492D-A6D7-808351109AEA}" srcOrd="0" destOrd="0" presId="urn:microsoft.com/office/officeart/2005/8/layout/orgChart1"/>
    <dgm:cxn modelId="{41693A7E-C0A2-47CD-8FEA-C1AF0F0BE233}" type="presParOf" srcId="{A02E13D2-0FA6-492D-A6D7-808351109AEA}" destId="{D02D722B-5185-4C16-8903-1D0E1076BB2A}" srcOrd="0" destOrd="0" presId="urn:microsoft.com/office/officeart/2005/8/layout/orgChart1"/>
    <dgm:cxn modelId="{EFECA6E4-D36E-4BE6-BE57-CEC2EFE0EF1E}" type="presParOf" srcId="{A02E13D2-0FA6-492D-A6D7-808351109AEA}" destId="{11EFFCCA-ECA8-4493-9283-165741853921}" srcOrd="1" destOrd="0" presId="urn:microsoft.com/office/officeart/2005/8/layout/orgChart1"/>
    <dgm:cxn modelId="{3CE7CAAC-E5E1-443C-AC59-4698EE5C4DFA}" type="presParOf" srcId="{28290152-1F26-4993-B300-12B1C0701854}" destId="{8EE50CD5-712F-4382-A72C-E5F123E1A445}" srcOrd="1" destOrd="0" presId="urn:microsoft.com/office/officeart/2005/8/layout/orgChart1"/>
    <dgm:cxn modelId="{CFCB61DA-AD55-479A-A487-CD7C1614E72D}" type="presParOf" srcId="{28290152-1F26-4993-B300-12B1C0701854}" destId="{4691E844-CF12-4853-A567-AE69DC0435F9}" srcOrd="2" destOrd="0" presId="urn:microsoft.com/office/officeart/2005/8/layout/orgChart1"/>
    <dgm:cxn modelId="{1B57CB51-394C-4654-B653-3A0D0A8F4404}" type="presParOf" srcId="{1E18BCF6-8CBA-482A-90DE-436FB2C7C93D}" destId="{A9EF3F63-859B-466F-89D4-EF40120241B5}" srcOrd="2" destOrd="0" presId="urn:microsoft.com/office/officeart/2005/8/layout/orgChart1"/>
    <dgm:cxn modelId="{BBECEB92-86C0-4289-B9F7-7634BD9E0D20}" type="presParOf" srcId="{016AD275-128B-4ADE-ACE1-5C5778DC70C8}" destId="{ACCCA666-615E-4BA7-AA1F-343C6871234C}" srcOrd="2" destOrd="0" presId="urn:microsoft.com/office/officeart/2005/8/layout/orgChart1"/>
    <dgm:cxn modelId="{C78CA13E-C06B-4556-9952-77C95145744A}" type="presParOf" srcId="{016AD275-128B-4ADE-ACE1-5C5778DC70C8}" destId="{A7D57EDF-163B-4C28-8755-6432B23A4F20}" srcOrd="3" destOrd="0" presId="urn:microsoft.com/office/officeart/2005/8/layout/orgChart1"/>
    <dgm:cxn modelId="{6D2AF308-BEBD-4E4F-AC4D-7CBEF22646B5}" type="presParOf" srcId="{A7D57EDF-163B-4C28-8755-6432B23A4F20}" destId="{41244B37-E817-4101-A9E2-23E4866A1AB8}" srcOrd="0" destOrd="0" presId="urn:microsoft.com/office/officeart/2005/8/layout/orgChart1"/>
    <dgm:cxn modelId="{296DD8A8-ECEF-4387-A6A6-0B42B9AE8229}" type="presParOf" srcId="{41244B37-E817-4101-A9E2-23E4866A1AB8}" destId="{B903D947-3D95-4AB1-A0A6-B283E2748D05}" srcOrd="0" destOrd="0" presId="urn:microsoft.com/office/officeart/2005/8/layout/orgChart1"/>
    <dgm:cxn modelId="{7B9FCB2A-01BF-4226-BB1A-7E457AC36A1C}" type="presParOf" srcId="{41244B37-E817-4101-A9E2-23E4866A1AB8}" destId="{9109DF54-C8F5-4E17-8715-588D0C4CDF1F}" srcOrd="1" destOrd="0" presId="urn:microsoft.com/office/officeart/2005/8/layout/orgChart1"/>
    <dgm:cxn modelId="{A373B912-1020-4910-860E-61114B48D625}" type="presParOf" srcId="{A7D57EDF-163B-4C28-8755-6432B23A4F20}" destId="{D01D248E-93DA-497D-BB89-948DCEB323C2}" srcOrd="1" destOrd="0" presId="urn:microsoft.com/office/officeart/2005/8/layout/orgChart1"/>
    <dgm:cxn modelId="{9D02E841-1B21-4E4B-A1D1-F392516851D9}" type="presParOf" srcId="{D01D248E-93DA-497D-BB89-948DCEB323C2}" destId="{E7F9D6B5-9717-4C4C-92FD-AD106B8D4F7C}" srcOrd="0" destOrd="0" presId="urn:microsoft.com/office/officeart/2005/8/layout/orgChart1"/>
    <dgm:cxn modelId="{4E3823D7-D112-428B-A0B5-779CE843F0E6}" type="presParOf" srcId="{D01D248E-93DA-497D-BB89-948DCEB323C2}" destId="{46B1713C-5BBE-45B3-9329-F3B7BA62543F}" srcOrd="1" destOrd="0" presId="urn:microsoft.com/office/officeart/2005/8/layout/orgChart1"/>
    <dgm:cxn modelId="{AB28E6FD-DD34-4AA9-AB12-3E05C2B35652}" type="presParOf" srcId="{46B1713C-5BBE-45B3-9329-F3B7BA62543F}" destId="{A2782787-FD26-46C0-9587-ACB110B19884}" srcOrd="0" destOrd="0" presId="urn:microsoft.com/office/officeart/2005/8/layout/orgChart1"/>
    <dgm:cxn modelId="{09090495-0EBC-4DDA-B634-30D8C786973F}" type="presParOf" srcId="{A2782787-FD26-46C0-9587-ACB110B19884}" destId="{9C598669-7086-42DA-B045-106B62CE42E1}" srcOrd="0" destOrd="0" presId="urn:microsoft.com/office/officeart/2005/8/layout/orgChart1"/>
    <dgm:cxn modelId="{7274951B-AE72-41AD-896F-A146E3D7013D}" type="presParOf" srcId="{A2782787-FD26-46C0-9587-ACB110B19884}" destId="{28A6A04F-7856-42A5-BE61-3D63A6BAF0A2}" srcOrd="1" destOrd="0" presId="urn:microsoft.com/office/officeart/2005/8/layout/orgChart1"/>
    <dgm:cxn modelId="{4E183137-2283-40AC-864B-1455AECC6DD5}" type="presParOf" srcId="{46B1713C-5BBE-45B3-9329-F3B7BA62543F}" destId="{20DD1118-3745-4C5D-ADF3-5E6CC9850019}" srcOrd="1" destOrd="0" presId="urn:microsoft.com/office/officeart/2005/8/layout/orgChart1"/>
    <dgm:cxn modelId="{2110CF31-25C7-483B-8BFF-55F8CF4FF0F9}" type="presParOf" srcId="{46B1713C-5BBE-45B3-9329-F3B7BA62543F}" destId="{5FF86BD1-F096-4468-8830-2148ED3CDA14}" srcOrd="2" destOrd="0" presId="urn:microsoft.com/office/officeart/2005/8/layout/orgChart1"/>
    <dgm:cxn modelId="{5D4D3B2C-8FA0-410E-B4B4-6BC403DCBE0D}" type="presParOf" srcId="{A7D57EDF-163B-4C28-8755-6432B23A4F20}" destId="{30390C99-809D-45F5-828A-BF85726473AF}" srcOrd="2" destOrd="0" presId="urn:microsoft.com/office/officeart/2005/8/layout/orgChart1"/>
    <dgm:cxn modelId="{8D43E80C-3806-4BEE-87BB-6D62BC7B7C36}" type="presParOf" srcId="{016AD275-128B-4ADE-ACE1-5C5778DC70C8}" destId="{C94A01B9-0DF6-4AE7-BE6D-28C2D3C868BB}" srcOrd="4" destOrd="0" presId="urn:microsoft.com/office/officeart/2005/8/layout/orgChart1"/>
    <dgm:cxn modelId="{077349C4-90F0-4D1B-BB2C-530FB4EFA5D1}" type="presParOf" srcId="{016AD275-128B-4ADE-ACE1-5C5778DC70C8}" destId="{294481DA-EACD-41EE-9DBC-0F4D16BF77CE}" srcOrd="5" destOrd="0" presId="urn:microsoft.com/office/officeart/2005/8/layout/orgChart1"/>
    <dgm:cxn modelId="{C4075088-4E70-4017-8F81-D66A19BA2B63}" type="presParOf" srcId="{294481DA-EACD-41EE-9DBC-0F4D16BF77CE}" destId="{DBB353A8-549E-4C6D-868D-61785FAD2C50}" srcOrd="0" destOrd="0" presId="urn:microsoft.com/office/officeart/2005/8/layout/orgChart1"/>
    <dgm:cxn modelId="{D38D739C-847E-4CFE-8E6D-087165CBB229}" type="presParOf" srcId="{DBB353A8-549E-4C6D-868D-61785FAD2C50}" destId="{3ACA56E1-3ACA-4DD7-8BF3-8A6675FA2E34}" srcOrd="0" destOrd="0" presId="urn:microsoft.com/office/officeart/2005/8/layout/orgChart1"/>
    <dgm:cxn modelId="{3C93AC1A-4908-468F-A833-5A2ADC80F170}" type="presParOf" srcId="{DBB353A8-549E-4C6D-868D-61785FAD2C50}" destId="{766BB6EC-9C07-4EAA-BDFA-1B69EB44DABF}" srcOrd="1" destOrd="0" presId="urn:microsoft.com/office/officeart/2005/8/layout/orgChart1"/>
    <dgm:cxn modelId="{64826B47-05AD-4FAC-BE6D-C830D69886A5}" type="presParOf" srcId="{294481DA-EACD-41EE-9DBC-0F4D16BF77CE}" destId="{6E5BB500-BB31-4E89-9A3A-64973B972C4E}" srcOrd="1" destOrd="0" presId="urn:microsoft.com/office/officeart/2005/8/layout/orgChart1"/>
    <dgm:cxn modelId="{B6B024AD-D96D-498C-A28A-16938D319858}" type="presParOf" srcId="{6E5BB500-BB31-4E89-9A3A-64973B972C4E}" destId="{8F1557E7-7FE1-4A47-A62A-AC2E1D299FEB}" srcOrd="0" destOrd="0" presId="urn:microsoft.com/office/officeart/2005/8/layout/orgChart1"/>
    <dgm:cxn modelId="{0A197F30-9B2D-491B-9C86-911E0F8F8D7E}" type="presParOf" srcId="{6E5BB500-BB31-4E89-9A3A-64973B972C4E}" destId="{8BEE41F9-E34E-40A7-8FC2-51D47E3B85DB}" srcOrd="1" destOrd="0" presId="urn:microsoft.com/office/officeart/2005/8/layout/orgChart1"/>
    <dgm:cxn modelId="{9203D4E3-5A28-4BCD-8E67-13F824B2A682}" type="presParOf" srcId="{8BEE41F9-E34E-40A7-8FC2-51D47E3B85DB}" destId="{47238DB5-D5AB-410D-9B5B-C845E6B8DF6B}" srcOrd="0" destOrd="0" presId="urn:microsoft.com/office/officeart/2005/8/layout/orgChart1"/>
    <dgm:cxn modelId="{1C86BDA7-E2D8-4D36-A912-105434CA4875}" type="presParOf" srcId="{47238DB5-D5AB-410D-9B5B-C845E6B8DF6B}" destId="{0EB6FB2C-EA06-436C-9611-C3F0EE9C2533}" srcOrd="0" destOrd="0" presId="urn:microsoft.com/office/officeart/2005/8/layout/orgChart1"/>
    <dgm:cxn modelId="{C4D3E92A-B886-485F-A22B-B65FEA669E6F}" type="presParOf" srcId="{47238DB5-D5AB-410D-9B5B-C845E6B8DF6B}" destId="{108579F4-2503-49FA-8F33-43478393AB70}" srcOrd="1" destOrd="0" presId="urn:microsoft.com/office/officeart/2005/8/layout/orgChart1"/>
    <dgm:cxn modelId="{DCE1A9BA-EC28-41AA-9922-14A257E6B3BE}" type="presParOf" srcId="{8BEE41F9-E34E-40A7-8FC2-51D47E3B85DB}" destId="{F309F40B-1064-419D-96FA-45B15354E28F}" srcOrd="1" destOrd="0" presId="urn:microsoft.com/office/officeart/2005/8/layout/orgChart1"/>
    <dgm:cxn modelId="{FE9A784B-6ED5-4175-8D62-E82CB44980A9}" type="presParOf" srcId="{8BEE41F9-E34E-40A7-8FC2-51D47E3B85DB}" destId="{9271FEF6-3273-4306-9C58-559D70438714}" srcOrd="2" destOrd="0" presId="urn:microsoft.com/office/officeart/2005/8/layout/orgChart1"/>
    <dgm:cxn modelId="{35148C07-AC83-4DF2-843E-BA0443A9F3C2}" type="presParOf" srcId="{294481DA-EACD-41EE-9DBC-0F4D16BF77CE}" destId="{ED8D5C26-13BE-4C5E-8D90-F60C6B0E9AC9}" srcOrd="2" destOrd="0" presId="urn:microsoft.com/office/officeart/2005/8/layout/orgChart1"/>
    <dgm:cxn modelId="{338AB0E6-21DB-4259-80C0-BE937AD118C1}" type="presParOf" srcId="{016AD275-128B-4ADE-ACE1-5C5778DC70C8}" destId="{12B5D4FE-4AB7-43C7-BFB9-9BE11614FD12}" srcOrd="6" destOrd="0" presId="urn:microsoft.com/office/officeart/2005/8/layout/orgChart1"/>
    <dgm:cxn modelId="{915E9B84-75D5-4A29-A4EA-127DC6CA5B8F}" type="presParOf" srcId="{016AD275-128B-4ADE-ACE1-5C5778DC70C8}" destId="{68211B3B-A390-4725-A993-6B6A47D54462}" srcOrd="7" destOrd="0" presId="urn:microsoft.com/office/officeart/2005/8/layout/orgChart1"/>
    <dgm:cxn modelId="{2586EA0E-5B0A-42BE-81A8-2A4F9BE64A91}" type="presParOf" srcId="{68211B3B-A390-4725-A993-6B6A47D54462}" destId="{2B8A634D-0F3B-45D6-93A3-621ADE3E0316}" srcOrd="0" destOrd="0" presId="urn:microsoft.com/office/officeart/2005/8/layout/orgChart1"/>
    <dgm:cxn modelId="{9EA3E49A-B7CF-473F-9A8F-2CF774CB943B}" type="presParOf" srcId="{2B8A634D-0F3B-45D6-93A3-621ADE3E0316}" destId="{EAC4F97F-7EFB-426D-8054-EA01EFD7E308}" srcOrd="0" destOrd="0" presId="urn:microsoft.com/office/officeart/2005/8/layout/orgChart1"/>
    <dgm:cxn modelId="{10EE055D-D32F-4A68-A21A-458EB25466ED}" type="presParOf" srcId="{2B8A634D-0F3B-45D6-93A3-621ADE3E0316}" destId="{A0D4AE1E-F8C3-41AD-8E6C-1FE365A9F2DB}" srcOrd="1" destOrd="0" presId="urn:microsoft.com/office/officeart/2005/8/layout/orgChart1"/>
    <dgm:cxn modelId="{3B22A8DE-7664-4DEC-B26F-CB6E9DC28F32}" type="presParOf" srcId="{68211B3B-A390-4725-A993-6B6A47D54462}" destId="{E1C1B675-7C39-4341-B658-64B0441B2179}" srcOrd="1" destOrd="0" presId="urn:microsoft.com/office/officeart/2005/8/layout/orgChart1"/>
    <dgm:cxn modelId="{83ECC7DD-94B5-491F-887F-2185F094E6D9}" type="presParOf" srcId="{68211B3B-A390-4725-A993-6B6A47D54462}" destId="{D672D582-EFA8-4794-997D-32293A075AF4}" srcOrd="2" destOrd="0" presId="urn:microsoft.com/office/officeart/2005/8/layout/orgChart1"/>
    <dgm:cxn modelId="{3C892B3E-98CC-4AF5-8AF3-406E462AB423}" type="presParOf" srcId="{34080955-7A93-4A99-839C-4430C50A9EB9}" destId="{3933E95E-0AA3-4524-B75A-DFA418F0A9C1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5D4FE-4AB7-43C7-BFB9-9BE11614FD12}">
      <dsp:nvSpPr>
        <dsp:cNvPr id="0" name=""/>
        <dsp:cNvSpPr/>
      </dsp:nvSpPr>
      <dsp:spPr>
        <a:xfrm>
          <a:off x="2020887" y="1574500"/>
          <a:ext cx="1582771" cy="183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565"/>
              </a:lnTo>
              <a:lnTo>
                <a:pt x="1582771" y="91565"/>
              </a:lnTo>
              <a:lnTo>
                <a:pt x="1582771" y="18313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557E7-7FE1-4A47-A62A-AC2E1D299FEB}">
      <dsp:nvSpPr>
        <dsp:cNvPr id="0" name=""/>
        <dsp:cNvSpPr/>
      </dsp:nvSpPr>
      <dsp:spPr>
        <a:xfrm>
          <a:off x="2199657" y="2193656"/>
          <a:ext cx="130807" cy="401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143"/>
              </a:lnTo>
              <a:lnTo>
                <a:pt x="130807" y="40114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A01B9-0DF6-4AE7-BE6D-28C2D3C868BB}">
      <dsp:nvSpPr>
        <dsp:cNvPr id="0" name=""/>
        <dsp:cNvSpPr/>
      </dsp:nvSpPr>
      <dsp:spPr>
        <a:xfrm>
          <a:off x="2020887" y="1574500"/>
          <a:ext cx="527590" cy="183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565"/>
              </a:lnTo>
              <a:lnTo>
                <a:pt x="527590" y="91565"/>
              </a:lnTo>
              <a:lnTo>
                <a:pt x="527590" y="18313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F9D6B5-9717-4C4C-92FD-AD106B8D4F7C}">
      <dsp:nvSpPr>
        <dsp:cNvPr id="0" name=""/>
        <dsp:cNvSpPr/>
      </dsp:nvSpPr>
      <dsp:spPr>
        <a:xfrm>
          <a:off x="1144476" y="2193656"/>
          <a:ext cx="130807" cy="401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143"/>
              </a:lnTo>
              <a:lnTo>
                <a:pt x="130807" y="40114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CA666-615E-4BA7-AA1F-343C6871234C}">
      <dsp:nvSpPr>
        <dsp:cNvPr id="0" name=""/>
        <dsp:cNvSpPr/>
      </dsp:nvSpPr>
      <dsp:spPr>
        <a:xfrm>
          <a:off x="1493296" y="1574500"/>
          <a:ext cx="527590" cy="183130"/>
        </a:xfrm>
        <a:custGeom>
          <a:avLst/>
          <a:gdLst/>
          <a:ahLst/>
          <a:cxnLst/>
          <a:rect l="0" t="0" r="0" b="0"/>
          <a:pathLst>
            <a:path>
              <a:moveTo>
                <a:pt x="527590" y="0"/>
              </a:moveTo>
              <a:lnTo>
                <a:pt x="527590" y="91565"/>
              </a:lnTo>
              <a:lnTo>
                <a:pt x="0" y="91565"/>
              </a:lnTo>
              <a:lnTo>
                <a:pt x="0" y="18313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EE2C9-AC95-4E0F-A244-ED615C504357}">
      <dsp:nvSpPr>
        <dsp:cNvPr id="0" name=""/>
        <dsp:cNvSpPr/>
      </dsp:nvSpPr>
      <dsp:spPr>
        <a:xfrm>
          <a:off x="89295" y="2193656"/>
          <a:ext cx="130807" cy="401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143"/>
              </a:lnTo>
              <a:lnTo>
                <a:pt x="130807" y="40114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3A07F-50A6-41B9-887E-E4027222B75F}">
      <dsp:nvSpPr>
        <dsp:cNvPr id="0" name=""/>
        <dsp:cNvSpPr/>
      </dsp:nvSpPr>
      <dsp:spPr>
        <a:xfrm>
          <a:off x="438115" y="1574500"/>
          <a:ext cx="1582771" cy="183130"/>
        </a:xfrm>
        <a:custGeom>
          <a:avLst/>
          <a:gdLst/>
          <a:ahLst/>
          <a:cxnLst/>
          <a:rect l="0" t="0" r="0" b="0"/>
          <a:pathLst>
            <a:path>
              <a:moveTo>
                <a:pt x="1582771" y="0"/>
              </a:moveTo>
              <a:lnTo>
                <a:pt x="1582771" y="91565"/>
              </a:lnTo>
              <a:lnTo>
                <a:pt x="0" y="91565"/>
              </a:lnTo>
              <a:lnTo>
                <a:pt x="0" y="18313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DAC7B-E1D7-4C09-B501-D19CB86AD5F3}">
      <dsp:nvSpPr>
        <dsp:cNvPr id="0" name=""/>
        <dsp:cNvSpPr/>
      </dsp:nvSpPr>
      <dsp:spPr>
        <a:xfrm>
          <a:off x="1584862" y="1138475"/>
          <a:ext cx="872050" cy="43602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Home</a:t>
          </a:r>
          <a:endParaRPr lang="en-US" sz="900" kern="1200" dirty="0"/>
        </a:p>
      </dsp:txBody>
      <dsp:txXfrm>
        <a:off x="1584862" y="1138475"/>
        <a:ext cx="872050" cy="436025"/>
      </dsp:txXfrm>
    </dsp:sp>
    <dsp:sp modelId="{5BCE128D-421C-457F-97B3-E0B43347B789}">
      <dsp:nvSpPr>
        <dsp:cNvPr id="0" name=""/>
        <dsp:cNvSpPr/>
      </dsp:nvSpPr>
      <dsp:spPr>
        <a:xfrm>
          <a:off x="2090" y="1757631"/>
          <a:ext cx="872050" cy="43602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Activities and sight seeing</a:t>
          </a:r>
          <a:endParaRPr lang="en-US" sz="900" kern="1200" dirty="0"/>
        </a:p>
      </dsp:txBody>
      <dsp:txXfrm>
        <a:off x="2090" y="1757631"/>
        <a:ext cx="872050" cy="436025"/>
      </dsp:txXfrm>
    </dsp:sp>
    <dsp:sp modelId="{D02D722B-5185-4C16-8903-1D0E1076BB2A}">
      <dsp:nvSpPr>
        <dsp:cNvPr id="0" name=""/>
        <dsp:cNvSpPr/>
      </dsp:nvSpPr>
      <dsp:spPr>
        <a:xfrm>
          <a:off x="220103" y="2376787"/>
          <a:ext cx="872050" cy="4360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Blah</a:t>
          </a:r>
          <a:endParaRPr lang="en-US" sz="900" kern="1200" dirty="0"/>
        </a:p>
      </dsp:txBody>
      <dsp:txXfrm>
        <a:off x="220103" y="2376787"/>
        <a:ext cx="872050" cy="436025"/>
      </dsp:txXfrm>
    </dsp:sp>
    <dsp:sp modelId="{B903D947-3D95-4AB1-A0A6-B283E2748D05}">
      <dsp:nvSpPr>
        <dsp:cNvPr id="0" name=""/>
        <dsp:cNvSpPr/>
      </dsp:nvSpPr>
      <dsp:spPr>
        <a:xfrm>
          <a:off x="1057271" y="1757631"/>
          <a:ext cx="872050" cy="43602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Weather and What to bring</a:t>
          </a:r>
          <a:endParaRPr lang="en-US" sz="900" kern="1200" dirty="0"/>
        </a:p>
      </dsp:txBody>
      <dsp:txXfrm>
        <a:off x="1057271" y="1757631"/>
        <a:ext cx="872050" cy="436025"/>
      </dsp:txXfrm>
    </dsp:sp>
    <dsp:sp modelId="{9C598669-7086-42DA-B045-106B62CE42E1}">
      <dsp:nvSpPr>
        <dsp:cNvPr id="0" name=""/>
        <dsp:cNvSpPr/>
      </dsp:nvSpPr>
      <dsp:spPr>
        <a:xfrm>
          <a:off x="1275284" y="2376787"/>
          <a:ext cx="872050" cy="4360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blah</a:t>
          </a:r>
          <a:endParaRPr lang="en-US" sz="900" kern="1200" dirty="0"/>
        </a:p>
      </dsp:txBody>
      <dsp:txXfrm>
        <a:off x="1275284" y="2376787"/>
        <a:ext cx="872050" cy="436025"/>
      </dsp:txXfrm>
    </dsp:sp>
    <dsp:sp modelId="{3ACA56E1-3ACA-4DD7-8BF3-8A6675FA2E34}">
      <dsp:nvSpPr>
        <dsp:cNvPr id="0" name=""/>
        <dsp:cNvSpPr/>
      </dsp:nvSpPr>
      <dsp:spPr>
        <a:xfrm>
          <a:off x="2112452" y="1757631"/>
          <a:ext cx="872050" cy="43602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Contact information page/ with flights</a:t>
          </a:r>
          <a:endParaRPr lang="en-US" sz="900" kern="1200" dirty="0"/>
        </a:p>
      </dsp:txBody>
      <dsp:txXfrm>
        <a:off x="2112452" y="1757631"/>
        <a:ext cx="872050" cy="436025"/>
      </dsp:txXfrm>
    </dsp:sp>
    <dsp:sp modelId="{0EB6FB2C-EA06-436C-9611-C3F0EE9C2533}">
      <dsp:nvSpPr>
        <dsp:cNvPr id="0" name=""/>
        <dsp:cNvSpPr/>
      </dsp:nvSpPr>
      <dsp:spPr>
        <a:xfrm>
          <a:off x="2330465" y="2376787"/>
          <a:ext cx="872050" cy="4360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Blah</a:t>
          </a:r>
          <a:endParaRPr lang="en-US" sz="900" kern="1200" dirty="0"/>
        </a:p>
      </dsp:txBody>
      <dsp:txXfrm>
        <a:off x="2330465" y="2376787"/>
        <a:ext cx="872050" cy="436025"/>
      </dsp:txXfrm>
    </dsp:sp>
    <dsp:sp modelId="{EAC4F97F-7EFB-426D-8054-EA01EFD7E308}">
      <dsp:nvSpPr>
        <dsp:cNvPr id="0" name=""/>
        <dsp:cNvSpPr/>
      </dsp:nvSpPr>
      <dsp:spPr>
        <a:xfrm>
          <a:off x="3167633" y="1757631"/>
          <a:ext cx="872050" cy="43602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Work Cited</a:t>
          </a:r>
          <a:endParaRPr lang="en-US" sz="900" kern="1200" dirty="0"/>
        </a:p>
      </dsp:txBody>
      <dsp:txXfrm>
        <a:off x="3167633" y="1757631"/>
        <a:ext cx="872050" cy="436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4EC11-B23E-4911-8FCC-77E57C50F8C2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13FA5-95EA-4DA3-8F15-65ADC1BE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38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13FA5-95EA-4DA3-8F15-65ADC1BEAB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34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027-7E81-4D94-B7EE-3B289B1108C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4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027-7E81-4D94-B7EE-3B289B1108C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66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027-7E81-4D94-B7EE-3B289B1108C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8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027-7E81-4D94-B7EE-3B289B1108C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7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027-7E81-4D94-B7EE-3B289B1108C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1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027-7E81-4D94-B7EE-3B289B1108C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5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027-7E81-4D94-B7EE-3B289B1108C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9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027-7E81-4D94-B7EE-3B289B1108C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3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027-7E81-4D94-B7EE-3B289B1108C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8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027-7E81-4D94-B7EE-3B289B1108C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0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027-7E81-4D94-B7EE-3B289B1108C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1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4027-7E81-4D94-B7EE-3B289B1108C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4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Travel Agency Website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You are to create a travel website for your fictitious travel company to a specific destination (Berlin, Germany, Denver, Colorado, etc</a:t>
            </a:r>
            <a:r>
              <a:rPr lang="en-US" dirty="0" smtClean="0"/>
              <a:t>.) You are planning a vacation for a week. You will need to find enough activities to fill that time, the cost of hotels, cars, plane, meals, etc. Remember that you should pick one country and figure about 4-5 cities some what near each other. </a:t>
            </a:r>
            <a:endParaRPr lang="en-US" dirty="0" smtClean="0"/>
          </a:p>
          <a:p>
            <a:r>
              <a:rPr lang="en-US" dirty="0" smtClean="0"/>
              <a:t>Your website must include: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 one of a kind Logo created by you in Photoshop</a:t>
            </a:r>
          </a:p>
          <a:p>
            <a:pPr lvl="2"/>
            <a:r>
              <a:rPr lang="en-US" dirty="0" smtClean="0"/>
              <a:t>Pages to include:</a:t>
            </a:r>
          </a:p>
          <a:p>
            <a:pPr lvl="3"/>
            <a:r>
              <a:rPr lang="en-US" b="1" dirty="0" smtClean="0"/>
              <a:t>Introduction/homepage</a:t>
            </a:r>
            <a:r>
              <a:rPr lang="en-US" dirty="0" smtClean="0"/>
              <a:t>: Needs to be eye catching and summarize what the visitor will view on your page. Never just state the purpose of site. Description of your destination and be persuasive!</a:t>
            </a:r>
          </a:p>
          <a:p>
            <a:pPr lvl="3"/>
            <a:r>
              <a:rPr lang="en-US" b="1" dirty="0" smtClean="0"/>
              <a:t>Activities/ Sightseeing: </a:t>
            </a:r>
            <a:r>
              <a:rPr lang="en-US" dirty="0" smtClean="0"/>
              <a:t> Include activities of what your visitor can do/see there, the cost, times, dates </a:t>
            </a:r>
            <a:endParaRPr lang="en-US" b="1" dirty="0" smtClean="0"/>
          </a:p>
          <a:p>
            <a:pPr lvl="3"/>
            <a:r>
              <a:rPr lang="en-US" b="1" dirty="0" smtClean="0"/>
              <a:t>Weather/What to bring: </a:t>
            </a:r>
            <a:r>
              <a:rPr lang="en-US" dirty="0" smtClean="0"/>
              <a:t>Include what the weather will be like and what type of equipment/clothes your visitor should bring on the trip.</a:t>
            </a:r>
            <a:endParaRPr lang="en-US" b="1" dirty="0" smtClean="0"/>
          </a:p>
          <a:p>
            <a:pPr lvl="3"/>
            <a:r>
              <a:rPr lang="en-US" b="1" dirty="0" smtClean="0"/>
              <a:t>Contact information page </a:t>
            </a:r>
            <a:r>
              <a:rPr lang="en-US" dirty="0" smtClean="0"/>
              <a:t>: Email, Mailing and Phone Number: It all should be fake and include links to other useful sites</a:t>
            </a:r>
            <a:endParaRPr lang="en-US" b="1" dirty="0"/>
          </a:p>
          <a:p>
            <a:pPr lvl="3"/>
            <a:r>
              <a:rPr lang="en-US" b="1" dirty="0" smtClean="0"/>
              <a:t>Work cited page </a:t>
            </a:r>
            <a:r>
              <a:rPr lang="en-US" dirty="0" smtClean="0"/>
              <a:t>(MLA format): Include where you get the photos from that you use for Photoshop</a:t>
            </a:r>
          </a:p>
          <a:p>
            <a:pPr lvl="2"/>
            <a:r>
              <a:rPr lang="en-US" dirty="0" smtClean="0"/>
              <a:t>Pictures on every page: </a:t>
            </a:r>
          </a:p>
          <a:p>
            <a:pPr lvl="3"/>
            <a:r>
              <a:rPr lang="en-US" dirty="0" smtClean="0"/>
              <a:t>Include alternative text (for screen readers)</a:t>
            </a:r>
          </a:p>
          <a:p>
            <a:pPr lvl="3"/>
            <a:r>
              <a:rPr lang="en-US" dirty="0" smtClean="0"/>
              <a:t>Include link to where picture came from</a:t>
            </a:r>
          </a:p>
          <a:p>
            <a:pPr lvl="2"/>
            <a:r>
              <a:rPr lang="en-US" dirty="0" smtClean="0"/>
              <a:t>Date and a table comparing information: Costs, dates, weather and whatever else </a:t>
            </a:r>
          </a:p>
          <a:p>
            <a:pPr lvl="2"/>
            <a:r>
              <a:rPr lang="en-US" dirty="0" smtClean="0"/>
              <a:t>Links</a:t>
            </a:r>
          </a:p>
          <a:p>
            <a:pPr lvl="3"/>
            <a:r>
              <a:rPr lang="en-US" dirty="0" smtClean="0"/>
              <a:t>Hyperlinks to other useful sites</a:t>
            </a:r>
          </a:p>
          <a:p>
            <a:pPr lvl="3"/>
            <a:r>
              <a:rPr lang="en-US" dirty="0" smtClean="0"/>
              <a:t>1 Audio </a:t>
            </a:r>
          </a:p>
          <a:p>
            <a:pPr lvl="3"/>
            <a:r>
              <a:rPr lang="en-US" dirty="0" smtClean="0"/>
              <a:t>1 Video</a:t>
            </a:r>
          </a:p>
          <a:p>
            <a:pPr lvl="3"/>
            <a:r>
              <a:rPr lang="en-US" dirty="0" smtClean="0"/>
              <a:t>Navigation: Connect </a:t>
            </a:r>
            <a:r>
              <a:rPr lang="en-US" dirty="0" smtClean="0"/>
              <a:t>all pages as last thing to complete to ensure connection </a:t>
            </a:r>
          </a:p>
        </p:txBody>
      </p:sp>
    </p:spTree>
    <p:extLst>
      <p:ext uri="{BB962C8B-B14F-4D97-AF65-F5344CB8AC3E}">
        <p14:creationId xmlns:p14="http://schemas.microsoft.com/office/powerpoint/2010/main" val="307071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Today’s Lab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1.Create a new folder in W:drive labeled travel website.</a:t>
            </a:r>
            <a:b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2. Please clearly label your website’s plan in this folder.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/>
          <a:lstStyle/>
          <a:p>
            <a:r>
              <a:rPr lang="en-US" dirty="0" smtClean="0"/>
              <a:t>Questions to answer in Word: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0" y="1600200"/>
            <a:ext cx="4497388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Who is the target audience?</a:t>
            </a:r>
          </a:p>
          <a:p>
            <a:r>
              <a:rPr lang="en-US" dirty="0" smtClean="0"/>
              <a:t>How can I tailor the site to reach that audience (causal language vs. formal and how many pictures to use per page)?</a:t>
            </a:r>
          </a:p>
          <a:p>
            <a:r>
              <a:rPr lang="en-US" dirty="0" smtClean="0"/>
              <a:t>What are the goals for the site?</a:t>
            </a:r>
          </a:p>
          <a:p>
            <a:r>
              <a:rPr lang="en-US" dirty="0" smtClean="0"/>
              <a:t>How will I gather the information?</a:t>
            </a:r>
          </a:p>
          <a:p>
            <a:r>
              <a:rPr lang="en-US" dirty="0" smtClean="0"/>
              <a:t>What are my sources for media/images- content?</a:t>
            </a:r>
          </a:p>
          <a:p>
            <a:pPr lvl="1"/>
            <a:r>
              <a:rPr lang="en-US" dirty="0" smtClean="0"/>
              <a:t>Include the links for these in your plan.</a:t>
            </a:r>
          </a:p>
          <a:p>
            <a:pPr lvl="1"/>
            <a:r>
              <a:rPr lang="en-US" dirty="0" smtClean="0"/>
              <a:t>I should see at least 5 links</a:t>
            </a:r>
          </a:p>
          <a:p>
            <a:r>
              <a:rPr lang="en-US" dirty="0" smtClean="0"/>
              <a:t>How often should the site be updated?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8200" y="960438"/>
            <a:ext cx="4495800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Create a diagram to show your plan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82987919"/>
              </p:ext>
            </p:extLst>
          </p:nvPr>
        </p:nvGraphicFramePr>
        <p:xfrm>
          <a:off x="4659086" y="2590800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48200" y="1600200"/>
            <a:ext cx="434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Include in diagram:</a:t>
            </a:r>
          </a:p>
          <a:p>
            <a:r>
              <a:rPr lang="en-US" dirty="0"/>
              <a:t>	</a:t>
            </a:r>
            <a:r>
              <a:rPr lang="en-US" dirty="0" smtClean="0"/>
              <a:t>-Heading of page</a:t>
            </a:r>
          </a:p>
          <a:p>
            <a:r>
              <a:rPr lang="en-US" dirty="0"/>
              <a:t>	</a:t>
            </a:r>
            <a:r>
              <a:rPr lang="en-US" dirty="0" smtClean="0"/>
              <a:t>-What content will be on page</a:t>
            </a:r>
          </a:p>
          <a:p>
            <a:r>
              <a:rPr lang="en-US" dirty="0"/>
              <a:t>	</a:t>
            </a:r>
            <a:r>
              <a:rPr lang="en-US" dirty="0" smtClean="0"/>
              <a:t>-Any other valuable information</a:t>
            </a:r>
          </a:p>
          <a:p>
            <a:r>
              <a:rPr lang="en-US" dirty="0" smtClean="0"/>
              <a:t>	        BE SPECIFIC!!!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4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399</Words>
  <Application>Microsoft Office PowerPoint</Application>
  <PresentationFormat>On-screen Show (4:3)</PresentationFormat>
  <Paragraphs>44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Travel Agency Website</vt:lpstr>
      <vt:lpstr>Today’s Lab 1.Create a new folder in W:drive labeled travel website. 2. Please clearly label your website’s plan in this folder.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Maureen Richards</cp:lastModifiedBy>
  <cp:revision>17</cp:revision>
  <dcterms:created xsi:type="dcterms:W3CDTF">2014-03-02T20:18:47Z</dcterms:created>
  <dcterms:modified xsi:type="dcterms:W3CDTF">2017-08-09T00:55:03Z</dcterms:modified>
</cp:coreProperties>
</file>