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4" r:id="rId5"/>
    <p:sldId id="268" r:id="rId6"/>
    <p:sldId id="269" r:id="rId7"/>
    <p:sldId id="270" r:id="rId8"/>
    <p:sldId id="260"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6" autoAdjust="0"/>
    <p:restoredTop sz="94660"/>
  </p:normalViewPr>
  <p:slideViewPr>
    <p:cSldViewPr>
      <p:cViewPr>
        <p:scale>
          <a:sx n="67" d="100"/>
          <a:sy n="67" d="100"/>
        </p:scale>
        <p:origin x="37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174A1D-6FAB-42DF-A824-7CD72752CE30}"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74A1D-6FAB-42DF-A824-7CD72752CE30}"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74A1D-6FAB-42DF-A824-7CD72752CE30}"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74A1D-6FAB-42DF-A824-7CD72752CE30}"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174A1D-6FAB-42DF-A824-7CD72752CE30}"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174A1D-6FAB-42DF-A824-7CD72752CE30}"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13B81-5790-40EB-92C6-69A6FBCFA58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174A1D-6FAB-42DF-A824-7CD72752CE30}"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74A1D-6FAB-42DF-A824-7CD72752CE30}"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74A1D-6FAB-42DF-A824-7CD72752CE30}"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174A1D-6FAB-42DF-A824-7CD72752CE30}" type="datetimeFigureOut">
              <a:rPr lang="en-US" smtClean="0"/>
              <a:t>8/3/2017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8813B81-5790-40EB-92C6-69A6FBCFA5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74A1D-6FAB-42DF-A824-7CD72752CE30}"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13B81-5790-40EB-92C6-69A6FBCFA5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174A1D-6FAB-42DF-A824-7CD72752CE30}" type="datetimeFigureOut">
              <a:rPr lang="en-US" smtClean="0"/>
              <a:t>8/3/2017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8813B81-5790-40EB-92C6-69A6FBCFA5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991600" cy="548640"/>
          </a:xfrm>
        </p:spPr>
        <p:txBody>
          <a:bodyPr/>
          <a:lstStyle/>
          <a:p>
            <a:r>
              <a:rPr lang="en-US" sz="3600" b="1" dirty="0" smtClean="0">
                <a:latin typeface="Castellar" panose="020A0402060406010301" pitchFamily="18" charset="0"/>
              </a:rPr>
              <a:t>Click on </a:t>
            </a:r>
            <a:r>
              <a:rPr lang="en-US" sz="3600" b="1" dirty="0" smtClean="0">
                <a:latin typeface="Castellar" panose="020A0402060406010301" pitchFamily="18" charset="0"/>
              </a:rPr>
              <a:t>Adobe </a:t>
            </a:r>
            <a:r>
              <a:rPr lang="en-US" sz="3600" b="1" dirty="0" err="1" smtClean="0">
                <a:latin typeface="Castellar" panose="020A0402060406010301" pitchFamily="18" charset="0"/>
              </a:rPr>
              <a:t>dreamweaver</a:t>
            </a:r>
            <a:endParaRPr lang="en-US" sz="3600" b="1" dirty="0">
              <a:latin typeface="Castellar" panose="020A0402060406010301" pitchFamily="18" charset="0"/>
            </a:endParaRPr>
          </a:p>
        </p:txBody>
      </p:sp>
      <p:sp>
        <p:nvSpPr>
          <p:cNvPr id="3" name="Content Placeholder 2"/>
          <p:cNvSpPr>
            <a:spLocks noGrp="1"/>
          </p:cNvSpPr>
          <p:nvPr>
            <p:ph idx="1"/>
          </p:nvPr>
        </p:nvSpPr>
        <p:spPr>
          <a:xfrm>
            <a:off x="609600" y="731520"/>
            <a:ext cx="8119782" cy="1012685"/>
          </a:xfrm>
        </p:spPr>
        <p:txBody>
          <a:bodyPr>
            <a:normAutofit fontScale="92500" lnSpcReduction="20000"/>
          </a:bodyPr>
          <a:lstStyle/>
          <a:p>
            <a:pPr>
              <a:buFont typeface="Wingdings" panose="05000000000000000000" pitchFamily="2" charset="2"/>
              <a:buChar char="q"/>
            </a:pPr>
            <a:r>
              <a:rPr lang="en-US" sz="4000" dirty="0" smtClean="0"/>
              <a:t>To open the program. It might take it a minute for it to load.</a:t>
            </a:r>
            <a:endParaRPr lang="en-US" sz="4000" dirty="0" smtClean="0"/>
          </a:p>
          <a:p>
            <a:pPr marL="923544" lvl="5" indent="0">
              <a:buNone/>
            </a:pPr>
            <a:endParaRPr lang="en-US" sz="4000" dirty="0"/>
          </a:p>
        </p:txBody>
      </p:sp>
      <p:sp>
        <p:nvSpPr>
          <p:cNvPr id="5" name="Right Arrow 4"/>
          <p:cNvSpPr/>
          <p:nvPr/>
        </p:nvSpPr>
        <p:spPr>
          <a:xfrm>
            <a:off x="2057400" y="4800600"/>
            <a:ext cx="304800" cy="457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1641898"/>
            <a:ext cx="9142064" cy="5139901"/>
          </a:xfrm>
          <a:prstGeom prst="rect">
            <a:avLst/>
          </a:prstGeom>
        </p:spPr>
      </p:pic>
      <p:sp>
        <p:nvSpPr>
          <p:cNvPr id="9" name="Right Arrow 8"/>
          <p:cNvSpPr/>
          <p:nvPr/>
        </p:nvSpPr>
        <p:spPr>
          <a:xfrm rot="10800000">
            <a:off x="1905000" y="3958202"/>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62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way to insert images into website</a:t>
            </a:r>
            <a:endParaRPr lang="en-US" dirty="0"/>
          </a:p>
        </p:txBody>
      </p:sp>
      <p:sp>
        <p:nvSpPr>
          <p:cNvPr id="4" name="Rectangle 3"/>
          <p:cNvSpPr/>
          <p:nvPr/>
        </p:nvSpPr>
        <p:spPr>
          <a:xfrm>
            <a:off x="114300" y="1508760"/>
            <a:ext cx="9067800" cy="4216539"/>
          </a:xfrm>
          <a:prstGeom prst="rect">
            <a:avLst/>
          </a:prstGeom>
        </p:spPr>
        <p:txBody>
          <a:bodyPr wrap="square">
            <a:spAutoFit/>
          </a:bodyPr>
          <a:lstStyle/>
          <a:p>
            <a:r>
              <a:rPr lang="en-US" sz="3600" dirty="0" smtClean="0"/>
              <a:t>Make sure to save </a:t>
            </a:r>
            <a:r>
              <a:rPr lang="en-US" sz="3600" dirty="0"/>
              <a:t>photo into </a:t>
            </a:r>
            <a:r>
              <a:rPr lang="en-US" sz="3600" dirty="0" smtClean="0"/>
              <a:t>folder with other documents for site on the W:Drive</a:t>
            </a:r>
            <a:endParaRPr lang="en-US" sz="3600" dirty="0"/>
          </a:p>
          <a:p>
            <a:pPr marL="285750" indent="-285750">
              <a:buFont typeface="Wingdings" panose="05000000000000000000" pitchFamily="2" charset="2"/>
              <a:buChar char="q"/>
            </a:pPr>
            <a:r>
              <a:rPr lang="en-US" sz="3600" dirty="0" smtClean="0"/>
              <a:t>Using </a:t>
            </a:r>
            <a:r>
              <a:rPr lang="en-US" sz="3600" dirty="0"/>
              <a:t>the Insert Bar on the right select insert image and follow the steps suggested</a:t>
            </a:r>
          </a:p>
          <a:p>
            <a:pPr marL="1040130" lvl="5" indent="-285750">
              <a:buFont typeface="Wingdings" panose="05000000000000000000" pitchFamily="2" charset="2"/>
              <a:buChar char="q"/>
            </a:pPr>
            <a:r>
              <a:rPr lang="en-US" sz="3400" dirty="0"/>
              <a:t>move where wanted and go from there</a:t>
            </a:r>
          </a:p>
          <a:p>
            <a:pPr marL="285750" indent="-285750">
              <a:buFont typeface="Wingdings" panose="05000000000000000000" pitchFamily="2" charset="2"/>
              <a:buChar char="q"/>
            </a:pPr>
            <a:r>
              <a:rPr lang="en-US" sz="3600" dirty="0"/>
              <a:t>BE SURE TO SAVE WHEN ASKED, OR YOU WILL LOOSE WHAT YOU JUST DID</a:t>
            </a:r>
          </a:p>
          <a:p>
            <a:pPr marL="0" lvl="1" indent="0">
              <a:buNone/>
            </a:pPr>
            <a:endParaRPr lang="en-US" dirty="0"/>
          </a:p>
        </p:txBody>
      </p:sp>
      <p:pic>
        <p:nvPicPr>
          <p:cNvPr id="6" name="Picture 5"/>
          <p:cNvPicPr>
            <a:picLocks noChangeAspect="1"/>
          </p:cNvPicPr>
          <p:nvPr/>
        </p:nvPicPr>
        <p:blipFill>
          <a:blip r:embed="rId2"/>
          <a:stretch>
            <a:fillRect/>
          </a:stretch>
        </p:blipFill>
        <p:spPr>
          <a:xfrm>
            <a:off x="87630" y="1802694"/>
            <a:ext cx="8991600" cy="5055306"/>
          </a:xfrm>
          <a:prstGeom prst="rect">
            <a:avLst/>
          </a:prstGeom>
        </p:spPr>
      </p:pic>
      <p:sp>
        <p:nvSpPr>
          <p:cNvPr id="7" name="Down Arrow 6"/>
          <p:cNvSpPr/>
          <p:nvPr/>
        </p:nvSpPr>
        <p:spPr>
          <a:xfrm>
            <a:off x="7620000" y="1802694"/>
            <a:ext cx="381000" cy="48330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7734300" y="2539363"/>
            <a:ext cx="3810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87630" y="1828800"/>
            <a:ext cx="8877300" cy="4991044"/>
          </a:xfrm>
          <a:prstGeom prst="rect">
            <a:avLst/>
          </a:prstGeom>
        </p:spPr>
      </p:pic>
      <p:sp>
        <p:nvSpPr>
          <p:cNvPr id="11" name="Down Arrow 10"/>
          <p:cNvSpPr/>
          <p:nvPr/>
        </p:nvSpPr>
        <p:spPr>
          <a:xfrm>
            <a:off x="1219200" y="2438400"/>
            <a:ext cx="457200" cy="4057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5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t>
            </a:r>
            <a:r>
              <a:rPr lang="en-US" i="1" dirty="0" smtClean="0"/>
              <a:t>Starter Templates</a:t>
            </a:r>
            <a:endParaRPr lang="en-US" dirty="0"/>
          </a:p>
        </p:txBody>
      </p:sp>
      <p:sp>
        <p:nvSpPr>
          <p:cNvPr id="3" name="Content Placeholder 2"/>
          <p:cNvSpPr>
            <a:spLocks noGrp="1"/>
          </p:cNvSpPr>
          <p:nvPr>
            <p:ph idx="1"/>
          </p:nvPr>
        </p:nvSpPr>
        <p:spPr>
          <a:xfrm>
            <a:off x="1066800" y="935182"/>
            <a:ext cx="7924800" cy="1066800"/>
          </a:xfrm>
        </p:spPr>
        <p:txBody>
          <a:bodyPr/>
          <a:lstStyle/>
          <a:p>
            <a:pPr>
              <a:buFont typeface="Wingdings" panose="05000000000000000000" pitchFamily="2" charset="2"/>
              <a:buChar char="q"/>
            </a:pPr>
            <a:r>
              <a:rPr lang="en-US" dirty="0" smtClean="0"/>
              <a:t>Choose from the selection that works best for your website needs. NEVER SELECT BLANK/CREATE NEW! </a:t>
            </a:r>
            <a:r>
              <a:rPr lang="en-US" dirty="0"/>
              <a:t> </a:t>
            </a:r>
            <a:r>
              <a:rPr lang="en-US" dirty="0" smtClean="0"/>
              <a:t>You will need to the templates areas provided to stylize your cite. </a:t>
            </a:r>
            <a:endParaRPr lang="en-US" dirty="0"/>
          </a:p>
        </p:txBody>
      </p:sp>
      <p:pic>
        <p:nvPicPr>
          <p:cNvPr id="4" name="Picture 3"/>
          <p:cNvPicPr>
            <a:picLocks noChangeAspect="1"/>
          </p:cNvPicPr>
          <p:nvPr/>
        </p:nvPicPr>
        <p:blipFill>
          <a:blip r:embed="rId2"/>
          <a:stretch>
            <a:fillRect/>
          </a:stretch>
        </p:blipFill>
        <p:spPr>
          <a:xfrm>
            <a:off x="76200" y="1779825"/>
            <a:ext cx="9067800" cy="5098148"/>
          </a:xfrm>
          <a:prstGeom prst="rect">
            <a:avLst/>
          </a:prstGeom>
        </p:spPr>
      </p:pic>
      <p:sp>
        <p:nvSpPr>
          <p:cNvPr id="5" name="Right Arrow 4"/>
          <p:cNvSpPr/>
          <p:nvPr/>
        </p:nvSpPr>
        <p:spPr>
          <a:xfrm rot="10800000">
            <a:off x="1676400" y="3657600"/>
            <a:ext cx="1371600" cy="48450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08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Options look like this:</a:t>
            </a:r>
            <a:endParaRPr lang="en-US" dirty="0"/>
          </a:p>
        </p:txBody>
      </p:sp>
      <p:sp>
        <p:nvSpPr>
          <p:cNvPr id="3" name="Content Placeholder 2"/>
          <p:cNvSpPr>
            <a:spLocks noGrp="1"/>
          </p:cNvSpPr>
          <p:nvPr>
            <p:ph idx="1"/>
          </p:nvPr>
        </p:nvSpPr>
        <p:spPr>
          <a:xfrm>
            <a:off x="822960" y="1100629"/>
            <a:ext cx="7520940" cy="423372"/>
          </a:xfrm>
        </p:spPr>
        <p:txBody>
          <a:bodyPr/>
          <a:lstStyle/>
          <a:p>
            <a:pPr>
              <a:buFont typeface="Wingdings" panose="05000000000000000000" pitchFamily="2" charset="2"/>
              <a:buChar char="q"/>
            </a:pPr>
            <a:r>
              <a:rPr lang="en-US" dirty="0" smtClean="0"/>
              <a:t>You may need to open them up to choose which you like best! </a:t>
            </a:r>
            <a:endParaRPr lang="en-US" dirty="0"/>
          </a:p>
        </p:txBody>
      </p:sp>
      <p:pic>
        <p:nvPicPr>
          <p:cNvPr id="4" name="Picture 3"/>
          <p:cNvPicPr>
            <a:picLocks noChangeAspect="1"/>
          </p:cNvPicPr>
          <p:nvPr/>
        </p:nvPicPr>
        <p:blipFill>
          <a:blip r:embed="rId2"/>
          <a:stretch>
            <a:fillRect/>
          </a:stretch>
        </p:blipFill>
        <p:spPr>
          <a:xfrm>
            <a:off x="208699" y="1710230"/>
            <a:ext cx="8749462" cy="4919170"/>
          </a:xfrm>
          <a:prstGeom prst="rect">
            <a:avLst/>
          </a:prstGeom>
        </p:spPr>
      </p:pic>
      <p:sp>
        <p:nvSpPr>
          <p:cNvPr id="5" name="Down Arrow 4"/>
          <p:cNvSpPr/>
          <p:nvPr/>
        </p:nvSpPr>
        <p:spPr>
          <a:xfrm>
            <a:off x="5011914" y="1983027"/>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5400000">
            <a:off x="6038088" y="3002280"/>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224234" y="1915581"/>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8" name="Down Arrow 7"/>
          <p:cNvSpPr/>
          <p:nvPr/>
        </p:nvSpPr>
        <p:spPr>
          <a:xfrm>
            <a:off x="3669446" y="1983027"/>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6028528" y="4052580"/>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6045015" y="5177443"/>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62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09" y="1893366"/>
            <a:ext cx="8830325" cy="4964634"/>
          </a:xfrm>
          <a:prstGeom prst="rect">
            <a:avLst/>
          </a:prstGeom>
        </p:spPr>
      </p:pic>
      <p:sp>
        <p:nvSpPr>
          <p:cNvPr id="2" name="Title 1"/>
          <p:cNvSpPr>
            <a:spLocks noGrp="1"/>
          </p:cNvSpPr>
          <p:nvPr>
            <p:ph type="title"/>
          </p:nvPr>
        </p:nvSpPr>
        <p:spPr/>
        <p:txBody>
          <a:bodyPr/>
          <a:lstStyle/>
          <a:p>
            <a:r>
              <a:rPr lang="en-US" dirty="0" smtClean="0"/>
              <a:t>Your template will always show you  the coding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Unless you already feel comfortable with coding, you can actually drag the view bar to fill the whole screen. It is located here. Just drag downward to hide coding. Or you can select the top view to what you want to see.</a:t>
            </a:r>
            <a:endParaRPr lang="en-US" dirty="0"/>
          </a:p>
        </p:txBody>
      </p:sp>
      <p:sp>
        <p:nvSpPr>
          <p:cNvPr id="6" name="Down Arrow 5"/>
          <p:cNvSpPr/>
          <p:nvPr/>
        </p:nvSpPr>
        <p:spPr>
          <a:xfrm>
            <a:off x="3429000" y="3962400"/>
            <a:ext cx="228600" cy="457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7708" y="2019300"/>
            <a:ext cx="8582891" cy="4825520"/>
          </a:xfrm>
          <a:prstGeom prst="rect">
            <a:avLst/>
          </a:prstGeom>
        </p:spPr>
      </p:pic>
      <p:sp>
        <p:nvSpPr>
          <p:cNvPr id="8" name="TextBox 7"/>
          <p:cNvSpPr txBox="1"/>
          <p:nvPr/>
        </p:nvSpPr>
        <p:spPr>
          <a:xfrm>
            <a:off x="4724400" y="3962400"/>
            <a:ext cx="2362200" cy="369332"/>
          </a:xfrm>
          <a:prstGeom prst="rect">
            <a:avLst/>
          </a:prstGeom>
          <a:noFill/>
        </p:spPr>
        <p:txBody>
          <a:bodyPr wrap="square" rtlCol="0">
            <a:spAutoFit/>
          </a:bodyPr>
          <a:lstStyle/>
          <a:p>
            <a:r>
              <a:rPr lang="en-US" dirty="0" smtClean="0"/>
              <a:t>It will look like this </a:t>
            </a:r>
            <a:endParaRPr lang="en-US" dirty="0"/>
          </a:p>
        </p:txBody>
      </p:sp>
      <p:sp>
        <p:nvSpPr>
          <p:cNvPr id="9" name="Down Arrow 8"/>
          <p:cNvSpPr/>
          <p:nvPr/>
        </p:nvSpPr>
        <p:spPr>
          <a:xfrm>
            <a:off x="4572000" y="1893366"/>
            <a:ext cx="152400" cy="31643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4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Change Colors and Fonts of your cite</a:t>
            </a:r>
            <a:endParaRPr lang="en-US" dirty="0"/>
          </a:p>
        </p:txBody>
      </p:sp>
      <p:sp>
        <p:nvSpPr>
          <p:cNvPr id="3" name="Content Placeholder 2"/>
          <p:cNvSpPr>
            <a:spLocks noGrp="1"/>
          </p:cNvSpPr>
          <p:nvPr>
            <p:ph idx="1"/>
          </p:nvPr>
        </p:nvSpPr>
        <p:spPr/>
        <p:txBody>
          <a:bodyPr/>
          <a:lstStyle/>
          <a:p>
            <a:r>
              <a:rPr lang="en-US" dirty="0" smtClean="0"/>
              <a:t>You need to make sure your cursor is where you want the changes to happen.</a:t>
            </a:r>
          </a:p>
          <a:p>
            <a:r>
              <a:rPr lang="en-US" dirty="0" smtClean="0"/>
              <a:t>You will also need the properties bar…You can find this at the top of your page under Window toward the end of the list.  It will look like the little box next to it when open</a:t>
            </a:r>
          </a:p>
          <a:p>
            <a:endParaRPr lang="en-US" dirty="0"/>
          </a:p>
        </p:txBody>
      </p:sp>
      <p:pic>
        <p:nvPicPr>
          <p:cNvPr id="4" name="Picture 3"/>
          <p:cNvPicPr>
            <a:picLocks noChangeAspect="1"/>
          </p:cNvPicPr>
          <p:nvPr/>
        </p:nvPicPr>
        <p:blipFill>
          <a:blip r:embed="rId2"/>
          <a:stretch>
            <a:fillRect/>
          </a:stretch>
        </p:blipFill>
        <p:spPr>
          <a:xfrm>
            <a:off x="1785938" y="2721110"/>
            <a:ext cx="7358062" cy="4136890"/>
          </a:xfrm>
          <a:prstGeom prst="rect">
            <a:avLst/>
          </a:prstGeom>
        </p:spPr>
      </p:pic>
      <p:sp>
        <p:nvSpPr>
          <p:cNvPr id="5" name="Down Arrow 4"/>
          <p:cNvSpPr/>
          <p:nvPr/>
        </p:nvSpPr>
        <p:spPr>
          <a:xfrm>
            <a:off x="3581400" y="2133600"/>
            <a:ext cx="228600" cy="58751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133600" y="4680477"/>
            <a:ext cx="533400" cy="18622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688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78" y="162098"/>
            <a:ext cx="7520940" cy="548640"/>
          </a:xfrm>
        </p:spPr>
        <p:txBody>
          <a:bodyPr/>
          <a:lstStyle/>
          <a:p>
            <a:r>
              <a:rPr lang="en-US" dirty="0" smtClean="0"/>
              <a:t>Changing colors and Fonts cont.</a:t>
            </a:r>
            <a:endParaRPr lang="en-US" dirty="0"/>
          </a:p>
        </p:txBody>
      </p:sp>
      <p:sp>
        <p:nvSpPr>
          <p:cNvPr id="3" name="Content Placeholder 2"/>
          <p:cNvSpPr>
            <a:spLocks noGrp="1"/>
          </p:cNvSpPr>
          <p:nvPr>
            <p:ph idx="1"/>
          </p:nvPr>
        </p:nvSpPr>
        <p:spPr>
          <a:xfrm>
            <a:off x="802178" y="673496"/>
            <a:ext cx="7520940" cy="3579849"/>
          </a:xfrm>
        </p:spPr>
        <p:txBody>
          <a:bodyPr/>
          <a:lstStyle/>
          <a:p>
            <a:r>
              <a:rPr lang="en-US" dirty="0" smtClean="0"/>
              <a:t>Once you have the properties bar you can change the colors of the text. You can choose the color you want or you can use the eye dropper to pick up a color in the pictures to use. Also here you can change the size and the style of the font.  </a:t>
            </a:r>
          </a:p>
          <a:p>
            <a:endParaRPr lang="en-US" dirty="0"/>
          </a:p>
        </p:txBody>
      </p:sp>
      <p:pic>
        <p:nvPicPr>
          <p:cNvPr id="4" name="Picture 3"/>
          <p:cNvPicPr>
            <a:picLocks noChangeAspect="1"/>
          </p:cNvPicPr>
          <p:nvPr/>
        </p:nvPicPr>
        <p:blipFill>
          <a:blip r:embed="rId2"/>
          <a:stretch>
            <a:fillRect/>
          </a:stretch>
        </p:blipFill>
        <p:spPr>
          <a:xfrm>
            <a:off x="483755" y="1828800"/>
            <a:ext cx="8674100" cy="4876800"/>
          </a:xfrm>
          <a:prstGeom prst="rect">
            <a:avLst/>
          </a:prstGeom>
        </p:spPr>
      </p:pic>
    </p:spTree>
    <p:extLst>
      <p:ext uri="{BB962C8B-B14F-4D97-AF65-F5344CB8AC3E}">
        <p14:creationId xmlns:p14="http://schemas.microsoft.com/office/powerpoint/2010/main" val="265721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insert an image or to change background color of page:</a:t>
            </a:r>
            <a:endParaRPr lang="en-US" dirty="0"/>
          </a:p>
        </p:txBody>
      </p:sp>
      <p:sp>
        <p:nvSpPr>
          <p:cNvPr id="3" name="Content Placeholder 2"/>
          <p:cNvSpPr>
            <a:spLocks noGrp="1"/>
          </p:cNvSpPr>
          <p:nvPr>
            <p:ph idx="1"/>
          </p:nvPr>
        </p:nvSpPr>
        <p:spPr>
          <a:xfrm>
            <a:off x="152400" y="1066800"/>
            <a:ext cx="8839200" cy="3579849"/>
          </a:xfrm>
        </p:spPr>
        <p:txBody>
          <a:bodyPr/>
          <a:lstStyle/>
          <a:p>
            <a:pPr>
              <a:buFont typeface="Wingdings" panose="05000000000000000000" pitchFamily="2" charset="2"/>
              <a:buChar char="q"/>
            </a:pPr>
            <a:r>
              <a:rPr lang="en-US" dirty="0" smtClean="0"/>
              <a:t>Click on FILE then select PAGE PROPERTTIES…a dialog box will show up with options for you to choose. ONLY CHANGE THE STUFF LABLED CSS AND NOT HTML… these two do not communicate with each other and can cause an image to “break”</a:t>
            </a:r>
          </a:p>
          <a:p>
            <a:pPr>
              <a:buFont typeface="Wingdings" panose="05000000000000000000" pitchFamily="2" charset="2"/>
              <a:buChar char="q"/>
            </a:pPr>
            <a:r>
              <a:rPr lang="en-US" dirty="0" smtClean="0"/>
              <a:t>In order to set a background image, be sure to have the image already saved in the file you’ve already created in the W:drive for the website. The file should be in JPEG. </a:t>
            </a:r>
          </a:p>
          <a:p>
            <a:pPr lvl="2">
              <a:buFont typeface="Wingdings" panose="05000000000000000000" pitchFamily="2" charset="2"/>
              <a:buChar char="q"/>
            </a:pPr>
            <a:r>
              <a:rPr lang="en-US" dirty="0" smtClean="0"/>
              <a:t>If the image file is too small, it will duplicate it in the background. We will learn later how to enlarge the image back there to fill the entire space. </a:t>
            </a:r>
            <a:endParaRPr 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488301" y="2209800"/>
            <a:ext cx="7869454" cy="4424408"/>
          </a:xfrm>
          <a:prstGeom prst="rect">
            <a:avLst/>
          </a:prstGeom>
        </p:spPr>
      </p:pic>
      <p:pic>
        <p:nvPicPr>
          <p:cNvPr id="6" name="Picture 5"/>
          <p:cNvPicPr>
            <a:picLocks noChangeAspect="1"/>
          </p:cNvPicPr>
          <p:nvPr/>
        </p:nvPicPr>
        <p:blipFill rotWithShape="1">
          <a:blip r:embed="rId3"/>
          <a:srcRect l="24752" t="20172" r="24753" b="29558"/>
          <a:stretch/>
        </p:blipFill>
        <p:spPr>
          <a:xfrm>
            <a:off x="3352800" y="3789218"/>
            <a:ext cx="3886200" cy="2175164"/>
          </a:xfrm>
          <a:prstGeom prst="rect">
            <a:avLst/>
          </a:prstGeom>
        </p:spPr>
      </p:pic>
      <p:sp>
        <p:nvSpPr>
          <p:cNvPr id="7" name="Down Arrow 6"/>
          <p:cNvSpPr/>
          <p:nvPr/>
        </p:nvSpPr>
        <p:spPr>
          <a:xfrm rot="5400000">
            <a:off x="2400300" y="4610100"/>
            <a:ext cx="457200" cy="990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248400" y="4646649"/>
            <a:ext cx="152400" cy="33250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5257800" y="4370825"/>
            <a:ext cx="152400" cy="39089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5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30540" cy="548640"/>
          </a:xfrm>
        </p:spPr>
        <p:txBody>
          <a:bodyPr/>
          <a:lstStyle/>
          <a:p>
            <a:r>
              <a:rPr lang="en-US" dirty="0" smtClean="0"/>
              <a:t>Photo </a:t>
            </a:r>
            <a:r>
              <a:rPr lang="en-US" dirty="0" smtClean="0"/>
              <a:t>insert there are two ways to do this</a:t>
            </a:r>
            <a:endParaRPr lang="en-US" dirty="0"/>
          </a:p>
        </p:txBody>
      </p:sp>
      <p:sp>
        <p:nvSpPr>
          <p:cNvPr id="3" name="Content Placeholder 2"/>
          <p:cNvSpPr>
            <a:spLocks noGrp="1"/>
          </p:cNvSpPr>
          <p:nvPr>
            <p:ph idx="1"/>
          </p:nvPr>
        </p:nvSpPr>
        <p:spPr>
          <a:xfrm>
            <a:off x="685800" y="777240"/>
            <a:ext cx="7520940" cy="5437332"/>
          </a:xfrm>
        </p:spPr>
        <p:txBody>
          <a:bodyPr>
            <a:normAutofit/>
          </a:bodyPr>
          <a:lstStyle/>
          <a:p>
            <a:pPr marL="0" indent="0"/>
            <a:r>
              <a:rPr lang="en-US" sz="2400" dirty="0" smtClean="0">
                <a:solidFill>
                  <a:schemeClr val="accent2"/>
                </a:solidFill>
              </a:rPr>
              <a:t>To use the stock photos that are provided by Adobe, click on </a:t>
            </a:r>
            <a:r>
              <a:rPr lang="en-US" sz="2400" i="1" dirty="0" smtClean="0">
                <a:solidFill>
                  <a:schemeClr val="accent2"/>
                </a:solidFill>
              </a:rPr>
              <a:t>Cc Libraries </a:t>
            </a:r>
            <a:r>
              <a:rPr lang="en-US" sz="2400" dirty="0" smtClean="0">
                <a:solidFill>
                  <a:schemeClr val="accent2"/>
                </a:solidFill>
              </a:rPr>
              <a:t>located to the right.</a:t>
            </a:r>
            <a:endParaRPr lang="en-US" sz="2600" dirty="0" smtClean="0"/>
          </a:p>
          <a:p>
            <a:pPr marL="0" indent="0"/>
            <a:r>
              <a:rPr lang="en-US" dirty="0" smtClean="0">
                <a:solidFill>
                  <a:schemeClr val="accent2"/>
                </a:solidFill>
              </a:rPr>
              <a:t> </a:t>
            </a:r>
            <a:endParaRPr lang="en-US" dirty="0"/>
          </a:p>
        </p:txBody>
      </p:sp>
      <p:pic>
        <p:nvPicPr>
          <p:cNvPr id="5" name="Picture 4"/>
          <p:cNvPicPr>
            <a:picLocks noChangeAspect="1"/>
          </p:cNvPicPr>
          <p:nvPr/>
        </p:nvPicPr>
        <p:blipFill>
          <a:blip r:embed="rId2"/>
          <a:stretch>
            <a:fillRect/>
          </a:stretch>
        </p:blipFill>
        <p:spPr>
          <a:xfrm>
            <a:off x="41155" y="1752601"/>
            <a:ext cx="8973709" cy="5045248"/>
          </a:xfrm>
          <a:prstGeom prst="rect">
            <a:avLst/>
          </a:prstGeom>
        </p:spPr>
      </p:pic>
      <p:sp>
        <p:nvSpPr>
          <p:cNvPr id="6" name="Down Arrow 5"/>
          <p:cNvSpPr/>
          <p:nvPr/>
        </p:nvSpPr>
        <p:spPr>
          <a:xfrm>
            <a:off x="7315200" y="1600200"/>
            <a:ext cx="2286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519" y="1791971"/>
            <a:ext cx="8973709" cy="5045247"/>
          </a:xfrm>
          <a:prstGeom prst="rect">
            <a:avLst/>
          </a:prstGeom>
        </p:spPr>
      </p:pic>
      <p:sp>
        <p:nvSpPr>
          <p:cNvPr id="8" name="Down Arrow 7"/>
          <p:cNvSpPr/>
          <p:nvPr/>
        </p:nvSpPr>
        <p:spPr>
          <a:xfrm>
            <a:off x="7772400" y="2209800"/>
            <a:ext cx="228600" cy="533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41220" y="3563482"/>
            <a:ext cx="3962400" cy="1754326"/>
          </a:xfrm>
          <a:prstGeom prst="rect">
            <a:avLst/>
          </a:prstGeom>
          <a:noFill/>
          <a:ln>
            <a:solidFill>
              <a:schemeClr val="tx1"/>
            </a:solidFill>
          </a:ln>
        </p:spPr>
        <p:txBody>
          <a:bodyPr wrap="square" rtlCol="0">
            <a:spAutoFit/>
          </a:bodyPr>
          <a:lstStyle/>
          <a:p>
            <a:r>
              <a:rPr lang="en-US" dirty="0" smtClean="0"/>
              <a:t>Type in the search bar what you are looking for.</a:t>
            </a:r>
          </a:p>
          <a:p>
            <a:endParaRPr lang="en-US" dirty="0"/>
          </a:p>
          <a:p>
            <a:r>
              <a:rPr lang="en-US" dirty="0" smtClean="0"/>
              <a:t>Then choose an image and grab it with the cursor and slide it where you want it.</a:t>
            </a:r>
            <a:endParaRPr lang="en-US" dirty="0"/>
          </a:p>
        </p:txBody>
      </p:sp>
      <p:pic>
        <p:nvPicPr>
          <p:cNvPr id="11" name="Picture 10"/>
          <p:cNvPicPr>
            <a:picLocks noChangeAspect="1"/>
          </p:cNvPicPr>
          <p:nvPr/>
        </p:nvPicPr>
        <p:blipFill>
          <a:blip r:embed="rId4"/>
          <a:stretch>
            <a:fillRect/>
          </a:stretch>
        </p:blipFill>
        <p:spPr>
          <a:xfrm>
            <a:off x="41156" y="1429212"/>
            <a:ext cx="9113760" cy="5123988"/>
          </a:xfrm>
          <a:prstGeom prst="rect">
            <a:avLst/>
          </a:prstGeom>
        </p:spPr>
      </p:pic>
      <p:sp>
        <p:nvSpPr>
          <p:cNvPr id="12" name="Down Arrow 11"/>
          <p:cNvSpPr/>
          <p:nvPr/>
        </p:nvSpPr>
        <p:spPr>
          <a:xfrm>
            <a:off x="7559040" y="2910840"/>
            <a:ext cx="533400" cy="762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44884" y="3278057"/>
            <a:ext cx="5181600" cy="1477328"/>
          </a:xfrm>
          <a:prstGeom prst="rect">
            <a:avLst/>
          </a:prstGeom>
          <a:noFill/>
          <a:ln>
            <a:solidFill>
              <a:schemeClr val="tx1"/>
            </a:solidFill>
          </a:ln>
        </p:spPr>
        <p:txBody>
          <a:bodyPr wrap="square" rtlCol="0">
            <a:spAutoFit/>
          </a:bodyPr>
          <a:lstStyle/>
          <a:p>
            <a:r>
              <a:rPr lang="en-US" dirty="0" smtClean="0"/>
              <a:t>This Text box will show up. Make sure that it is saving in your W: Drive under the correct folder. All of the pieces must be located in the same folder!!!!</a:t>
            </a:r>
          </a:p>
          <a:p>
            <a:endParaRPr lang="en-US" dirty="0"/>
          </a:p>
          <a:p>
            <a:r>
              <a:rPr lang="en-US" dirty="0" smtClean="0"/>
              <a:t>Then Click OK. </a:t>
            </a:r>
            <a:endParaRPr lang="en-US" dirty="0"/>
          </a:p>
        </p:txBody>
      </p:sp>
    </p:spTree>
    <p:extLst>
      <p:ext uri="{BB962C8B-B14F-4D97-AF65-F5344CB8AC3E}">
        <p14:creationId xmlns:p14="http://schemas.microsoft.com/office/powerpoint/2010/main" val="6640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change the size of the image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Click on the dash marks  and then change the number in the height. You will have to play with this until you get the size that you want. It will automatically adjust the width of the image to it’s height.</a:t>
            </a:r>
            <a:endParaRPr lang="en-US" dirty="0"/>
          </a:p>
        </p:txBody>
      </p:sp>
      <p:pic>
        <p:nvPicPr>
          <p:cNvPr id="5" name="Picture 4"/>
          <p:cNvPicPr>
            <a:picLocks noChangeAspect="1"/>
          </p:cNvPicPr>
          <p:nvPr/>
        </p:nvPicPr>
        <p:blipFill>
          <a:blip r:embed="rId2"/>
          <a:stretch>
            <a:fillRect/>
          </a:stretch>
        </p:blipFill>
        <p:spPr>
          <a:xfrm>
            <a:off x="20782" y="1905000"/>
            <a:ext cx="8735291" cy="4911203"/>
          </a:xfrm>
          <a:prstGeom prst="rect">
            <a:avLst/>
          </a:prstGeom>
        </p:spPr>
      </p:pic>
      <p:sp>
        <p:nvSpPr>
          <p:cNvPr id="6" name="Down Arrow 5"/>
          <p:cNvSpPr/>
          <p:nvPr/>
        </p:nvSpPr>
        <p:spPr>
          <a:xfrm>
            <a:off x="457200" y="2971800"/>
            <a:ext cx="28956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828800" y="4114800"/>
            <a:ext cx="609600" cy="28759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1564" y="1905000"/>
            <a:ext cx="8680468" cy="4880380"/>
          </a:xfrm>
          <a:prstGeom prst="rect">
            <a:avLst/>
          </a:prstGeom>
        </p:spPr>
      </p:pic>
    </p:spTree>
    <p:extLst>
      <p:ext uri="{BB962C8B-B14F-4D97-AF65-F5344CB8AC3E}">
        <p14:creationId xmlns:p14="http://schemas.microsoft.com/office/powerpoint/2010/main" val="37851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7156</TotalTime>
  <Words>588</Words>
  <Application>Microsoft Office PowerPoint</Application>
  <PresentationFormat>On-screen Show (4:3)</PresentationFormat>
  <Paragraphs>34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Castellar</vt:lpstr>
      <vt:lpstr>Franklin Gothic Book</vt:lpstr>
      <vt:lpstr>Franklin Gothic Medium</vt:lpstr>
      <vt:lpstr>Tunga</vt:lpstr>
      <vt:lpstr>Wingdings</vt:lpstr>
      <vt:lpstr>Angles</vt:lpstr>
      <vt:lpstr>Click on Adobe dreamweaver</vt:lpstr>
      <vt:lpstr>Select Starter Templates</vt:lpstr>
      <vt:lpstr>Your Options look like this:</vt:lpstr>
      <vt:lpstr>Your template will always show you  the coding</vt:lpstr>
      <vt:lpstr>To Change Colors and Fonts of your cite</vt:lpstr>
      <vt:lpstr>Changing colors and Fonts cont.</vt:lpstr>
      <vt:lpstr>To insert an image or to change background color of page:</vt:lpstr>
      <vt:lpstr>Photo insert there are two ways to do this</vt:lpstr>
      <vt:lpstr>To change the size of the image</vt:lpstr>
      <vt:lpstr>Second way to insert images into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Dreamweaver</dc:title>
  <dc:creator>setup</dc:creator>
  <cp:lastModifiedBy>Maureen Richards</cp:lastModifiedBy>
  <cp:revision>60</cp:revision>
  <dcterms:created xsi:type="dcterms:W3CDTF">2014-01-30T17:09:46Z</dcterms:created>
  <dcterms:modified xsi:type="dcterms:W3CDTF">2017-08-05T02:47:50Z</dcterms:modified>
</cp:coreProperties>
</file>