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7" r:id="rId5"/>
    <p:sldId id="266" r:id="rId6"/>
    <p:sldId id="265" r:id="rId7"/>
    <p:sldId id="262" r:id="rId8"/>
    <p:sldId id="260" r:id="rId9"/>
    <p:sldId id="257" r:id="rId10"/>
    <p:sldId id="258" r:id="rId11"/>
    <p:sldId id="261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660"/>
  </p:normalViewPr>
  <p:slideViewPr>
    <p:cSldViewPr>
      <p:cViewPr varScale="1">
        <p:scale>
          <a:sx n="109" d="100"/>
          <a:sy n="109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F0CE0B6-BE0E-4B09-A419-05FFEE4D0931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9695AB-90A1-45BB-99B2-D30C442F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BFB1-4351-4E14-BF26-22E4E2CBCEAB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92EC-6A22-41E7-97B9-BC0B42EF5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0816-CE54-4DB8-91F7-9E8132DFBE41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94F-FEB9-4162-BCC3-C81E5829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FDDF-558B-4D64-AADE-13E0D1CC54C7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F1D3F-8959-43A5-94DA-C93D35EA3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5DB3-1643-4C2A-95A8-DFB90854E376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B7B6-20F9-47B7-A064-A7082AE4B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EFC7-AB7C-4BE7-983A-5AC3F85F973B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2138-C9BC-49E2-962B-9A8B629F2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B0AD-1C80-4F3B-B859-152B8D237292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BE60DF8-1648-4E23-8454-24E0504C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97C3-4924-4EDB-A136-30A03406752B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9A63-EC69-401A-8BBE-EF3A9B48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DF1EA-13DA-4ECE-9EF9-BD013C4CFAD8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FD75-96EE-4290-8F76-0D4EB9206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DAF3E7C-49E1-4B9B-9CDA-E96EDB8EE269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7006236-BB38-4F5B-913D-0D51896C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AA9B595-194B-484D-8AD6-87D16B8AAE41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E189E9A-703C-432A-9B65-29E49AA3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93F356-8503-451F-A598-FEE3E872A562}" type="datetimeFigureOut">
              <a:rPr lang="en-US"/>
              <a:pPr>
                <a:defRPr/>
              </a:pPr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DB9DF4A-C672-4B3D-96D4-4C1DC102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8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level3.com/default/" TargetMode="External"/><Relationship Id="rId2" Type="http://schemas.openxmlformats.org/officeDocument/2006/relationships/hyperlink" Target="http://fraursdeutschseite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Welcome To Introduction To Web Design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Teacher: Ms. Richards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Office: 129 (German Room)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533400"/>
            <a:ext cx="76200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Web pages: </a:t>
            </a:r>
            <a:r>
              <a:rPr lang="en-US" b="1" dirty="0">
                <a:latin typeface="+mn-lt"/>
              </a:rPr>
              <a:t>can contain images, text, interactive  elements 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hyperlinks:  </a:t>
            </a:r>
            <a:r>
              <a:rPr lang="en-US" b="1" dirty="0">
                <a:latin typeface="+mn-lt"/>
              </a:rPr>
              <a:t>link other pages to other 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Website: </a:t>
            </a:r>
            <a:r>
              <a:rPr lang="en-US" b="1" dirty="0">
                <a:latin typeface="+mn-lt"/>
              </a:rPr>
              <a:t>is a group of related pages and the main page in the collection in called a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Homepage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  <a:hlinkClick r:id="rId2"/>
              </a:rPr>
              <a:t>http://fraursdeutschseite.weebly.com/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Level 3 (internet’s backbone) =</a:t>
            </a:r>
            <a:r>
              <a:rPr lang="en-US" b="1" dirty="0">
                <a:latin typeface="+mn-lt"/>
              </a:rPr>
              <a:t> is located in Broomfield, CO.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It connects West and East Coast. It is manned 24/7 to keep the internet functioning.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524000" y="40386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  <a:hlinkClick r:id="rId3"/>
              </a:rPr>
              <a:t>http://maps.level3.com/default/#.Urz5hK4nOa8</a:t>
            </a:r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229600" cy="5921375"/>
          </a:xfrm>
        </p:spPr>
        <p:txBody>
          <a:bodyPr/>
          <a:lstStyle/>
          <a:p>
            <a:r>
              <a:rPr lang="en-US" sz="2000" b="1" smtClean="0">
                <a:solidFill>
                  <a:schemeClr val="folHlink"/>
                </a:solidFill>
              </a:rPr>
              <a:t>Smartphone:</a:t>
            </a:r>
            <a:r>
              <a:rPr lang="en-US" sz="2000" smtClean="0"/>
              <a:t> Wireless phone that can access internet, calendar, camera, etc.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Personal digital assistant (PDA)-</a:t>
            </a:r>
            <a:r>
              <a:rPr lang="en-US" sz="2000" smtClean="0"/>
              <a:t> handheld computer used to manage personal information and access the internet.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Personal Website:</a:t>
            </a:r>
            <a:r>
              <a:rPr lang="en-US" sz="2000" smtClean="0"/>
              <a:t> designed to have employment information, meet new friends or to connect with people who have the same interest as you.</a:t>
            </a:r>
          </a:p>
          <a:p>
            <a:pPr marL="742950" lvl="1"/>
            <a:r>
              <a:rPr lang="en-US" sz="2000" smtClean="0"/>
              <a:t>NEVER SHARE PERSONAL INFORMATION ON THESE SITES!!!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Organizational Website:</a:t>
            </a:r>
            <a:r>
              <a:rPr lang="en-US" sz="2000" smtClean="0"/>
              <a:t> designed to reach out to an organization’s members for support and participation.</a:t>
            </a:r>
          </a:p>
          <a:p>
            <a:pPr marL="742950" lvl="1"/>
            <a:r>
              <a:rPr lang="en-US" sz="2000" smtClean="0"/>
              <a:t>American Kennel Club 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Topical Website:</a:t>
            </a:r>
            <a:r>
              <a:rPr lang="en-US" sz="2000" smtClean="0"/>
              <a:t> based on a topic (anime for example)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Commercial Website:</a:t>
            </a:r>
            <a:r>
              <a:rPr lang="en-US" sz="2000" smtClean="0"/>
              <a:t> promote and sell products or services (Walmart.com)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Search Engine:</a:t>
            </a:r>
            <a:r>
              <a:rPr lang="en-US" sz="2000" smtClean="0"/>
              <a:t> Web-based search tool used to locate web pages using either keywords or phrases.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Metasearch Engine:</a:t>
            </a:r>
            <a:r>
              <a:rPr lang="en-US" sz="2000" smtClean="0"/>
              <a:t> performs a keyword search using multiple search engines’ </a:t>
            </a:r>
            <a:r>
              <a:rPr lang="en-US" sz="2000" smtClean="0">
                <a:solidFill>
                  <a:schemeClr val="folHlink"/>
                </a:solidFill>
              </a:rPr>
              <a:t>indexes</a:t>
            </a:r>
            <a:r>
              <a:rPr lang="en-US" sz="2000" smtClean="0"/>
              <a:t>. ( Dogpile)</a:t>
            </a:r>
          </a:p>
          <a:p>
            <a:r>
              <a:rPr lang="en-US" sz="2000" b="1" smtClean="0">
                <a:solidFill>
                  <a:schemeClr val="folHlink"/>
                </a:solidFill>
              </a:rPr>
              <a:t>Spiders and Robots</a:t>
            </a:r>
            <a:r>
              <a:rPr lang="en-US" sz="2000" smtClean="0"/>
              <a:t>: browse the Web looking for new pages to add the new URLs to search engine indexes.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endParaRPr lang="en-US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Ms. Richards ( Frau)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4495800"/>
            <a:ext cx="3429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“Why worry? If you’ve done the very best you can, worrying won’t make it any better.”~Walt Disney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s\DSC00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myart 0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935413"/>
            <a:ext cx="39624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School and such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24400" y="14478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Gothic" pitchFamily="34" charset="0"/>
              </a:rPr>
              <a:t>I studied at UNC and CU.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3505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 have taught for 4 years!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3657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My favorite classes in high school were German and Art!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Fun and Hobbies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505200" y="14478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I am a  traveling bug!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733800" y="4114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b="1">
                <a:latin typeface="Century Gothic" pitchFamily="34" charset="0"/>
              </a:rPr>
              <a:t>In high School, I used to ride horses competitively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Faust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7410" name="Content Placeholder 2"/>
          <p:cNvSpPr txBox="1">
            <a:spLocks/>
          </p:cNvSpPr>
          <p:nvPr/>
        </p:nvSpPr>
        <p:spPr bwMode="auto">
          <a:xfrm>
            <a:off x="0" y="27432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endParaRPr lang="en-US" sz="3000">
              <a:latin typeface="Century Gothic" pitchFamily="34" charset="0"/>
            </a:endParaRP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endParaRPr lang="en-US" sz="300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819400"/>
            <a:ext cx="838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Yep it is true! I am the crazy cat lady that your mom warned you about!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First lab (in class assignment)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Goal is to create the coolest PowerPoint in class to win a prize: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Must have at least one picture of you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Include a favorite quote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Include favorite class(</a:t>
            </a:r>
            <a:r>
              <a:rPr lang="en-US" dirty="0" err="1" smtClean="0"/>
              <a:t>es</a:t>
            </a:r>
            <a:r>
              <a:rPr lang="en-US" dirty="0" smtClean="0"/>
              <a:t>), activities that you do for school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Hobbies/ what you do for fun(Other than homework ;) )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Family/pets/best friends ( who/whatever is special in your life)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Minimum of 4 slides</a:t>
            </a:r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/>
              <a:t>*You can use pictures/animation/music whatever you want in your PowerPoint as long as it is school appropriate!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Be creative and have fun with it! Show me what you can already do!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endParaRPr lang="en-US" dirty="0" smtClean="0"/>
          </a:p>
          <a:p>
            <a:pPr marL="822960" lvl="1" fontAlgn="auto">
              <a:spcAft>
                <a:spcPts val="0"/>
              </a:spcAft>
              <a:buFont typeface="Verdana"/>
              <a:buNone/>
              <a:defRPr/>
            </a:pPr>
            <a:r>
              <a:rPr lang="en-US" b="1" dirty="0" smtClean="0">
                <a:solidFill>
                  <a:schemeClr val="accent4"/>
                </a:solidFill>
              </a:rPr>
              <a:t>And let the games begin and may the odds ever be in your favor!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400800"/>
          </a:xfrm>
          <a:solidFill>
            <a:schemeClr val="tx1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y</a:t>
            </a:r>
          </a:p>
        </p:txBody>
      </p:sp>
      <p:sp>
        <p:nvSpPr>
          <p:cNvPr id="4" name="Oval 3"/>
          <p:cNvSpPr/>
          <p:nvPr/>
        </p:nvSpPr>
        <p:spPr>
          <a:xfrm>
            <a:off x="0" y="1143000"/>
            <a:ext cx="4648200" cy="541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1219200"/>
            <a:ext cx="4495800" cy="541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09600" y="457200"/>
            <a:ext cx="8153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Technologies Influences on Society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306513"/>
            <a:ext cx="18589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Ones I’ve Used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5562600" y="16113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entury Gothic" pitchFamily="34" charset="0"/>
              </a:rPr>
              <a:t>Ones I’ve heard about</a:t>
            </a:r>
          </a:p>
        </p:txBody>
      </p:sp>
      <p:sp>
        <p:nvSpPr>
          <p:cNvPr id="19467" name="TextBox 14"/>
          <p:cNvSpPr txBox="1">
            <a:spLocks noChangeArrowheads="1"/>
          </p:cNvSpPr>
          <p:nvPr/>
        </p:nvSpPr>
        <p:spPr bwMode="auto">
          <a:xfrm>
            <a:off x="457200" y="6324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Wikipedia </a:t>
            </a:r>
          </a:p>
        </p:txBody>
      </p:sp>
      <p:sp>
        <p:nvSpPr>
          <p:cNvPr id="19468" name="TextBox 15"/>
          <p:cNvSpPr txBox="1">
            <a:spLocks noChangeArrowheads="1"/>
          </p:cNvSpPr>
          <p:nvPr/>
        </p:nvSpPr>
        <p:spPr bwMode="auto">
          <a:xfrm>
            <a:off x="3657600" y="60198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3D virtual worlds</a:t>
            </a:r>
          </a:p>
        </p:txBody>
      </p:sp>
      <p:sp>
        <p:nvSpPr>
          <p:cNvPr id="19469" name="TextBox 16"/>
          <p:cNvSpPr txBox="1">
            <a:spLocks noChangeArrowheads="1"/>
          </p:cNvSpPr>
          <p:nvPr/>
        </p:nvSpPr>
        <p:spPr bwMode="auto">
          <a:xfrm>
            <a:off x="0" y="1219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Xbox  360</a:t>
            </a:r>
          </a:p>
        </p:txBody>
      </p:sp>
      <p:sp>
        <p:nvSpPr>
          <p:cNvPr id="19470" name="TextBox 17"/>
          <p:cNvSpPr txBox="1">
            <a:spLocks noChangeArrowheads="1"/>
          </p:cNvSpPr>
          <p:nvPr/>
        </p:nvSpPr>
        <p:spPr bwMode="auto">
          <a:xfrm>
            <a:off x="5257800" y="762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Facebook</a:t>
            </a:r>
          </a:p>
        </p:txBody>
      </p:sp>
      <p:sp>
        <p:nvSpPr>
          <p:cNvPr id="19471" name="TextBox 18"/>
          <p:cNvSpPr txBox="1">
            <a:spLocks noChangeArrowheads="1"/>
          </p:cNvSpPr>
          <p:nvPr/>
        </p:nvSpPr>
        <p:spPr bwMode="auto">
          <a:xfrm rot="5400000">
            <a:off x="-609600" y="2446338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Twitter</a:t>
            </a:r>
          </a:p>
        </p:txBody>
      </p:sp>
      <p:sp>
        <p:nvSpPr>
          <p:cNvPr id="19472" name="TextBox 19"/>
          <p:cNvSpPr txBox="1">
            <a:spLocks noChangeArrowheads="1"/>
          </p:cNvSpPr>
          <p:nvPr/>
        </p:nvSpPr>
        <p:spPr bwMode="auto">
          <a:xfrm>
            <a:off x="4038600" y="6324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Blogs/video blogs</a:t>
            </a:r>
          </a:p>
        </p:txBody>
      </p: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0" y="1600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Skype</a:t>
            </a:r>
          </a:p>
        </p:txBody>
      </p:sp>
      <p:sp>
        <p:nvSpPr>
          <p:cNvPr id="19474" name="TextBox 21"/>
          <p:cNvSpPr txBox="1">
            <a:spLocks noChangeArrowheads="1"/>
          </p:cNvSpPr>
          <p:nvPr/>
        </p:nvSpPr>
        <p:spPr bwMode="auto">
          <a:xfrm>
            <a:off x="6934200" y="3810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ICR and Web-based chat</a:t>
            </a:r>
          </a:p>
        </p:txBody>
      </p:sp>
      <p:sp>
        <p:nvSpPr>
          <p:cNvPr id="19475" name="TextBox 22"/>
          <p:cNvSpPr txBox="1">
            <a:spLocks noChangeArrowheads="1"/>
          </p:cNvSpPr>
          <p:nvPr/>
        </p:nvSpPr>
        <p:spPr bwMode="auto">
          <a:xfrm>
            <a:off x="8153400" y="1447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Internet</a:t>
            </a:r>
          </a:p>
        </p:txBody>
      </p:sp>
      <p:sp>
        <p:nvSpPr>
          <p:cNvPr id="19476" name="TextBox 23"/>
          <p:cNvSpPr txBox="1">
            <a:spLocks noChangeArrowheads="1"/>
          </p:cNvSpPr>
          <p:nvPr/>
        </p:nvSpPr>
        <p:spPr bwMode="auto">
          <a:xfrm rot="5400000">
            <a:off x="83058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IM Chat</a:t>
            </a:r>
          </a:p>
        </p:txBody>
      </p:sp>
      <p:sp>
        <p:nvSpPr>
          <p:cNvPr id="19477" name="TextBox 24"/>
          <p:cNvSpPr txBox="1">
            <a:spLocks noChangeArrowheads="1"/>
          </p:cNvSpPr>
          <p:nvPr/>
        </p:nvSpPr>
        <p:spPr bwMode="auto">
          <a:xfrm>
            <a:off x="8382000" y="58023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Email</a:t>
            </a:r>
          </a:p>
        </p:txBody>
      </p:sp>
      <p:sp>
        <p:nvSpPr>
          <p:cNvPr id="19478" name="TextBox 34"/>
          <p:cNvSpPr txBox="1">
            <a:spLocks noChangeArrowheads="1"/>
          </p:cNvSpPr>
          <p:nvPr/>
        </p:nvSpPr>
        <p:spPr bwMode="auto">
          <a:xfrm>
            <a:off x="0" y="3048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Illegal downloading sites for music, videos and games</a:t>
            </a:r>
          </a:p>
        </p:txBody>
      </p:sp>
      <p:sp>
        <p:nvSpPr>
          <p:cNvPr id="19479" name="TextBox 35"/>
          <p:cNvSpPr txBox="1">
            <a:spLocks noChangeArrowheads="1"/>
          </p:cNvSpPr>
          <p:nvPr/>
        </p:nvSpPr>
        <p:spPr bwMode="auto">
          <a:xfrm>
            <a:off x="3200400" y="83820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GoToMeeting</a:t>
            </a:r>
          </a:p>
        </p:txBody>
      </p:sp>
      <p:sp>
        <p:nvSpPr>
          <p:cNvPr id="19480" name="TextBox 36"/>
          <p:cNvSpPr txBox="1">
            <a:spLocks noChangeArrowheads="1"/>
          </p:cNvSpPr>
          <p:nvPr/>
        </p:nvSpPr>
        <p:spPr bwMode="auto">
          <a:xfrm>
            <a:off x="8077200" y="6096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Netflixs</a:t>
            </a:r>
          </a:p>
        </p:txBody>
      </p:sp>
      <p:sp>
        <p:nvSpPr>
          <p:cNvPr id="19481" name="TextBox 37"/>
          <p:cNvSpPr txBox="1">
            <a:spLocks noChangeArrowheads="1"/>
          </p:cNvSpPr>
          <p:nvPr/>
        </p:nvSpPr>
        <p:spPr bwMode="auto">
          <a:xfrm>
            <a:off x="3276600" y="11430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IPod/ MP3 Player</a:t>
            </a:r>
          </a:p>
        </p:txBody>
      </p:sp>
      <p:sp>
        <p:nvSpPr>
          <p:cNvPr id="19482" name="TextBox 38"/>
          <p:cNvSpPr txBox="1">
            <a:spLocks noChangeArrowheads="1"/>
          </p:cNvSpPr>
          <p:nvPr/>
        </p:nvSpPr>
        <p:spPr bwMode="auto">
          <a:xfrm>
            <a:off x="7620000" y="8778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Cell Phone/ Smart Phone</a:t>
            </a:r>
          </a:p>
        </p:txBody>
      </p:sp>
      <p:sp>
        <p:nvSpPr>
          <p:cNvPr id="19483" name="TextBox 39"/>
          <p:cNvSpPr txBox="1">
            <a:spLocks noChangeArrowheads="1"/>
          </p:cNvSpPr>
          <p:nvPr/>
        </p:nvSpPr>
        <p:spPr bwMode="auto">
          <a:xfrm rot="5400000">
            <a:off x="-304800" y="601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YouTube</a:t>
            </a:r>
          </a:p>
        </p:txBody>
      </p:sp>
      <p:sp>
        <p:nvSpPr>
          <p:cNvPr id="19484" name="Rectangle 40"/>
          <p:cNvSpPr>
            <a:spLocks noChangeArrowheads="1"/>
          </p:cNvSpPr>
          <p:nvPr/>
        </p:nvSpPr>
        <p:spPr bwMode="auto">
          <a:xfrm>
            <a:off x="2057400" y="685800"/>
            <a:ext cx="1335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Computer</a:t>
            </a:r>
          </a:p>
        </p:txBody>
      </p:sp>
      <p:sp>
        <p:nvSpPr>
          <p:cNvPr id="19485" name="Rectangle 41"/>
          <p:cNvSpPr>
            <a:spLocks noChangeArrowheads="1"/>
          </p:cNvSpPr>
          <p:nvPr/>
        </p:nvSpPr>
        <p:spPr bwMode="auto">
          <a:xfrm>
            <a:off x="3683000" y="1447800"/>
            <a:ext cx="187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Printers/copiers</a:t>
            </a:r>
          </a:p>
        </p:txBody>
      </p:sp>
      <p:sp>
        <p:nvSpPr>
          <p:cNvPr id="19486" name="Rectangle 42"/>
          <p:cNvSpPr>
            <a:spLocks noChangeArrowheads="1"/>
          </p:cNvSpPr>
          <p:nvPr/>
        </p:nvSpPr>
        <p:spPr bwMode="auto">
          <a:xfrm>
            <a:off x="5257800" y="9906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USB Drive</a:t>
            </a:r>
          </a:p>
        </p:txBody>
      </p:sp>
      <p:sp>
        <p:nvSpPr>
          <p:cNvPr id="19487" name="Rectangle 43"/>
          <p:cNvSpPr>
            <a:spLocks noChangeArrowheads="1"/>
          </p:cNvSpPr>
          <p:nvPr/>
        </p:nvSpPr>
        <p:spPr bwMode="auto">
          <a:xfrm rot="5400000">
            <a:off x="3896519" y="2307431"/>
            <a:ext cx="1568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IPad/Tablets</a:t>
            </a:r>
          </a:p>
        </p:txBody>
      </p:sp>
      <p:sp>
        <p:nvSpPr>
          <p:cNvPr id="19488" name="Rectangle 44"/>
          <p:cNvSpPr>
            <a:spLocks noChangeArrowheads="1"/>
          </p:cNvSpPr>
          <p:nvPr/>
        </p:nvSpPr>
        <p:spPr bwMode="auto">
          <a:xfrm rot="5236743">
            <a:off x="-764382" y="5672932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Flat Screen TVs</a:t>
            </a:r>
          </a:p>
        </p:txBody>
      </p:sp>
      <p:sp>
        <p:nvSpPr>
          <p:cNvPr id="19489" name="Rectangle 45"/>
          <p:cNvSpPr>
            <a:spLocks noChangeArrowheads="1"/>
          </p:cNvSpPr>
          <p:nvPr/>
        </p:nvSpPr>
        <p:spPr bwMode="auto">
          <a:xfrm>
            <a:off x="7337425" y="6411913"/>
            <a:ext cx="1958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GoPro Camera</a:t>
            </a:r>
          </a:p>
        </p:txBody>
      </p:sp>
      <p:sp>
        <p:nvSpPr>
          <p:cNvPr id="19490" name="Rectangle 46"/>
          <p:cNvSpPr>
            <a:spLocks noChangeArrowheads="1"/>
          </p:cNvSpPr>
          <p:nvPr/>
        </p:nvSpPr>
        <p:spPr bwMode="auto">
          <a:xfrm>
            <a:off x="4159250" y="5449888"/>
            <a:ext cx="125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Digital</a:t>
            </a:r>
          </a:p>
          <a:p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Camera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763000" cy="56324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2"/>
                </a:solidFill>
                <a:latin typeface="+mn-lt"/>
              </a:rPr>
              <a:t>Facebook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/LinkedIn/Classmates: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Social networking sites and allows members to share movies, pictures and many other media forms by use of 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Tags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Xbox  360: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Massively Multiplayer Online Games are ones that allow the players to play online against opponents from around the world (Call of Duty)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Blogs: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are online journals or </a:t>
            </a:r>
            <a:r>
              <a:rPr lang="en-US" b="1" dirty="0" err="1">
                <a:solidFill>
                  <a:schemeClr val="accent4"/>
                </a:solidFill>
                <a:latin typeface="+mn-lt"/>
              </a:rPr>
              <a:t>diarys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 to share ideas or opinions. 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video blogs: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are like YouTube and allows users to post videos and comment on other videos.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Internet Relay Chat (IRC)/ IM: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Venue where people with common interests can exchange text/multimedia messages in real time.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Collaborative Workspace/ Virtual Meeting Spaces/ </a:t>
            </a:r>
            <a:r>
              <a:rPr lang="en-US" b="1" dirty="0" err="1">
                <a:solidFill>
                  <a:schemeClr val="accent2"/>
                </a:solidFill>
                <a:latin typeface="+mn-lt"/>
              </a:rPr>
              <a:t>GoToMeeting</a:t>
            </a:r>
            <a:r>
              <a:rPr lang="en-US" b="1" dirty="0">
                <a:solidFill>
                  <a:schemeClr val="accent2"/>
                </a:solidFill>
                <a:latin typeface="+mn-lt"/>
              </a:rPr>
              <a:t>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Allows professionals, business partners or employees to communicate with each other using text, audio, video, whiteboard and shared files without leaving their desks. 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4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57200" y="22860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entury Gothic" pitchFamily="34" charset="0"/>
              </a:rPr>
              <a:t>Network-</a:t>
            </a:r>
            <a:r>
              <a:rPr lang="en-US" b="1">
                <a:latin typeface="Century Gothic" pitchFamily="34" charset="0"/>
              </a:rPr>
              <a:t>Computers, printers and data file storage devices connected  together to enable sharing  of computing resources and data. </a:t>
            </a:r>
          </a:p>
          <a:p>
            <a:endParaRPr lang="en-US" b="1">
              <a:solidFill>
                <a:schemeClr val="accent1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Century Gothic" pitchFamily="34" charset="0"/>
              </a:rPr>
              <a:t>What are some examples of a network? </a:t>
            </a:r>
          </a:p>
        </p:txBody>
      </p:sp>
      <p:pic>
        <p:nvPicPr>
          <p:cNvPr id="1028" name="Picture 4" descr="http://www.e-marshall.k12.ia.us/schoo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20980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 descr="data:image/jpeg;base64,/9j/4AAQSkZJRgABAQAAAQABAAD/2wCEAAkGBxQTEhQUExQVFRQWGBgYGBgYGBQVHBgWGBQXFhcUFxcYHCggGB0lHBcUITEhJSkrLi4uGB8zODMsNygtLisBCgoKDg0OGxAQGywlICYsLCwsLCwsLCwsLCwsLCwsLCwsLCwsLC0sLCwsLCwsLCwsLCwsLCwsLCwsLCwsLCwsLP/AABEIAOEA4QMBEQACEQEDEQH/xAAcAAABBQEBAQAAAAAAAAAAAAAAAgMEBQYHAQj/xABBEAABAwMCAwYEAwYDBwUAAAABAAIRAwQhEjEFQVEGImFxgZEHEzKhI7HwFEJSYsHRcoLhFTOSosLS8WNzo7Kz/8QAGgEBAAMBAQEAAAAAAAAAAAAAAAIDBAEFBv/EADQRAAICAQMCAwYGAgIDAQAAAAABAhEDEiExBEFRcfAFEyJhgZEyobHB0eEUIzNSQsLxJP/aAAwDAQACEQMRAD8A7igBACAEAIAQAgBACAEAIBL3ACSgPGvJ5EecfkgFoAQAgBACAEAIAQAgBACAEAIAQAgBACAEAIAQAgBACAEAIAQDdfZAN03S4eAMeexP66oCQgBACAEAIAQAgBACAEAIAQAgBACAEAIAQAgBACAEAIAQAgBACA8IQEStTIyOW39j4IB6jcB2NndD+Y6jxQChVGyAcQAgBAeSgAFAeoAQAgBACAEAIAQAgBACAEAIAQAgBACA8LgEAg1QhywbVBBQWIY85ygDVnzQDFemOe33B6g8j4hBZR0BLZNSo6oRqdDnktIMOAYe48NIOAJAjBlDpZcK4mSdD41CMjZwOz2+B+y6C2cVwCKtTHmhxsBjJQHjHycFBYt7toQDDKgE5XTlklplcJHqAEAIAQAgBACAEAIAQAgBACAEBGuHichdItkN9yGmea7VkHKhp/ERhd0kXlQqhdAiFxo6ppkz5wAyQolllJxDtBTbIGVZGDZByKyw4kw1NcHUJjTPMRPSYxJRx8Dm6B1ctNM7HU7AzDXkkMnnHd9l1Q23JatzWcOuA9gJ3CrkqZJOx+tUHsuHWyNRqAnvH0UqIJ2JbV0jHouci6GKl1A7pyd1JIg5UthdO5xtn0XKOqQ/RrgAAzK5RNSJTCZz7rhIdQ6CAEAIAQAgBACAEAIAQAgPHOhAVF26VNFMiruahKsikZ5tkVz1NIpcj1tyQmgLK0QuOcRc1mDuuxhuXRnZmrAOqOJJxIHuYXctJLzNEbNVbcMc0YY8+mn/AO0KDyo5pJVHhDy4OfAA2E/cnmVBztnargvaFLSAAq27Or5DTqhl0ldI2R31sbZUqIuQyai7RCzxjuqMJi21DsUo6n2JtAyfDdQZYi0ZVDhgqBcnY60yEOnqAEAIAQAgBACAEAIAQHhcAgGqzsGduSHGVhqDJI2UqKrRWXleeitijNkmQdStoos8awrrZzSxnjFgX0tUbKMZ0zTjj3M/we6+S8hwlrpDh1BwV3JHUjXFnSOBX7azNJMvaBnm5vJ/nyPj5hZGqJ0e3VNdRTJDVvUMrrRCLY9UrdG55rlE2/BEM29TcNKnaK9MhmowjcLqZF2hpy6QZ61w5odUiRQqx5KLROMqJ1CoDkHzCgy1NPdEm3uYwuNE1LsS6VSRMLhJMWh0EAIAQAgBACA8cJQDbxjdDgi5gNycocfBW16878lNIqlIrKtYqxIzykQ61SVbFFE5WMNcZVjSopTdku3dOFTJUaIOzQWVrqGfpWds3QiZLtfwNrCXU/bor8Ur2ZY0Ruxt45tRo5bJlj3Oo6LoGZ9lmFEepaAmWrtkHBdiRRtw3zXCaVC6jJQNDdW3BEcv1slnHGzPXtHSVdF2Y8kdLIRcrKKbFh5UaJW7JFF/QwotFsWS2V8532UaLVItbOrIg+igy6LJS4SBACAEAIAQAgPHCUAxrAGMoRI92RyK6iMitrt/1U0UyRW1lbEzyGxTJ2CndENLY4LJ38JXPeElhfgPUbYzsoOVlkcdGj4a2GwqHybIKkUvaG4pkupjU94jU1oB0yARJcQBIIxMrnvYw5ZYouXA12W4SzFUGRJEQQQ5ri1wIPQghTeXWjjVM1JCgBIEbIBaAEB47bKAoOMASI6KyBkzlK9+VoS2MLluehyUTTH6T1BotjIlNztuoFy3LSxqAnO6rZdBk+lUmZUSxMdQ6CAEAIAQAgGq7oHihxldW3UkVMivJOVIgxpx5LpFsfteF6jJ2XHMlHFfJb29sxuABhQbsvUUuB5zQd1wkMm0b5LtkdKHWMhcJHKLe4jiNwzUYNao7J/kYf15LyM7ud+uWelhj8Gxb8Q7e0banUaxwfVL+60Zj8Ngk+oK1xzNQSit/wAiWHoHkyf7HS+7+y3Mqz4j3Ey44LmiOZBORP7oids+S5jlkUt3Zt6z2fix41JKv19fc7Rbnut5YG3lyW1Hz7VOhxDghz43QWNPqnvAxsukWzNcQrySOXJXwiYc09yse7otEY+Jik64PQudjq5HKblGSLYuifbv5qmSNMGWFB+Qq2XplvSJIBKgXIdQ6CAEAIAQAgGqsc+iHBhtNvJdI0hFazbEtRM44IhmhlSshpHb69FGhUcXinDTpdAdBgwQ0kavKVVOairZpw4pZHpijjl32zvPmOeK7CJn/dOb5YD+gCxvJqldP7/0fRR9lThityjVW7i7/X9izb8U71re8y1MDPdrD/rVyz3tRln7Eyxi5ylFfcKnxTvS36bZvjpqH83rjzPhIsj7Eko6pzVfX+itr/EO/e2fntYP5KbR936lF5JXSLsfsjF7v3k5bfJV+rf6GZrXTnk1Hvc5zpLiTuTvIEBRat0asfS9PjxLLK+OG/22GKGx5fZdlyW9E4+7lJKt/Jeqo9sbc169OmBMmfQf6KbWmLPLzZvfZop8Rt+vM+jeyl9861pmZc0aHf4md0n1gO8nBaI8HhzVSZbrpAjXurT3V1EZXWxS1W1nfxKxaUZmsjKm9a5pgjKvx00Y8txZFaOqubvgoSrkE4Ivcca4KDTLIyRMtnqqSNWNmgtAIys7NsSyZsolp6gBACAEAIAQDTxJQ4IIjYZ2Q4e0mEIEhb6IKHaOQ/FLjmqr8hh7rPq6E8wsOSWufyX6n1HsrpVjxa5L8X6L+ePqc6q1AGSZg7KcY/FSL+o6iMemUm3Utkv38duxIPD6z26g2WxOCc/ZQWXHF0Rzw6jPH4nGvBNq/wAv6Gqto9rWudEOAc3fIIkKSyRbaRBY80sanOSaVUle/wCS+okgx3thyCbX8JpcJqC/yGlGPZd367DekkZ28tgpWk9jHpyZYKU29K8VVL9xTGYyTHT05rje5dg6dSxtyk1Hw+VXubb4TcL1Valy4YALG+Z3+yTlUlHwPIySuMsn/Z7eSNZ2Q4h+zcQrWrzDap1Mn+MCcebB/wDGp45PuZc8bSkjoy0GQEAICn47bAiYyFZjlTM+eCaM3VorVGZ58oDTApNlaSFaFyzuncdoOyoyRZjZo7C4mAsskejCVluFAuBACAEAIAQAgPC1AEID1AVnaPiYt7epVJggGP8AEdlXlnojZo6XA82VQX18j5zuro1HOc4y52T5/qVljGj62OSOjR3aqvBetxXBeC1Lt7qdNpdobjLR3iYH1Ec1oij5zq576btR2RbdkuLVaQfRLW62SCHYIjGOsbR+jj6qFPUu5s6GXvY6Jcx/Ts/2+xU39y6oYJ+mQ2OQkn/T0UsUFFL6Hpe7/wBcknXNV57v/wBV5PxGWUxu4zCm5PhGiPTx/wCTNLVXjwvoeMZIkkxyH90bp0uSrDhU4Kc29C3Sf7+PyGRTc8hrT9boA+ystLd9jzM2tw0xltJ7L5d2dv7M8Lbb0GUm/uiXeLjussfidsy55LhccIpu31m5rqd3Sw+mRJ6Q6WuPWDE+EhWqVMoitUXE6D2d4u26t6dVuNQhzebXjD2HxDgR6LZF2jFJUyyJUiJW8T49b0ATUqNEcpBJ8gq5ZYx7l+PpsmRpJHvDr+ld0vmUzLTjOCCORClDIpK0V5sEsctM0LbwpnNWamZ/dRI15wmnykLqyNEJYIsobq2LTB2WiM7Mc8bixLKclG9jkY7lnYkgqmRpxsv7d8jwVRrTseQ6CAEAIAQAgBACA8JhAcX+Jfaj9oq/Jpn8Knv/ADO/X6ysM5e8lfZcfyfU+zOj93G5cvn9l9e/y8zn1W5gE8+SsjC3RzN16hjlOX4uEvXgaLsJXd+K5jofTDH4jIFVoP5tV8NpUeDmnripPnuQu1BDrurWYTDyCTgEEgapAAHX1hRypLZlnRa/eaouvF/Lv+X50V1UgDHoqI7vc+k6twxY9MO/B40Hd2y667EMcMskpZtorfzAZbl3dTh7Lc5GLnhuU/8AWvl28LNV8PODmrVNw5vdp4YDzdy9lDK6Wk8yeVzbyPa9kvBevzs0dz2ouaU6bYHvuZqJMYc4GcfylXYunVHnZM1sm9neI1LttancMaIOkxtkbLPkioypFkW6sw9X5tlXNJ9Ss1pdI01ajBv3XCDzED/KF2UpONx5Rr6bHilOp8S+b57ffjzrxLS/vA4gmtXIfAGuvXeJO2HPjfGVnebJM9HH0GLFvJfmyrv7DRT1hwmYc0dCfqXIS1Pc2qUcUrjGl8vX/wBNp8IeKQ+pbzu01M9QQIHiQXH/AC+C3dM+TwvbUV71SidRWo8UauGggocZQ3jxEFWxM02qK+hurJGePJZ0KOfAqps0xiXlBkNAVZoSpDiHQQAgBACAEAIAQHOPiR2z+W029H6jhzv6BY8uTW9EeO57ns7oaSzTV/8AVeL+flz5HItBmNXieuVy0lwex/j5NWhZNuXtvv8AMhX1HvcoV2OWx4vtPpXDMkltW2/3JHDA+mdTXFs4MYkb+uy5knZZ0Ps+Tpyez248338h137xknVvKhblVnoR6bDgU6ez542XrcU5jQ0lQTk3RpyYOnxYpTfhyNaSQNRwp2k9jMseTJiTyyqJ7w2xfcVWUGcznwHU+SnJqK1Pk8ic5S/0p/Auf2Xrv5HbuEWDaVNlOmO60R5nmSsaep2QnLxK2vRGqlqquFOpXuKdQAU8S64g95p6j3XpQfwnnSW412IphouBJMVnNk7mMAmFhyO5GuPAnt/wD9poa2CatME/4m82pCel2TW9xZzWxq626HuwN55HlnkDkeYhcyR0u4o9fpM7nFRnLZc3+Tvwfz4e18Ei9o6Gh4c4wRLSeX65KvHLW9LNueKhHVvSrb5eRMt+I6C2rSdpqscHUyP4py2OYIJBHMEqOPXin+pHq8eLqMWm18vP1yjuPZnjbbug2oO68YqMmSx8AkeRkEHmCCvVhJSimj5DLjeObhLlFjcTCkVMpb62J22VkZUZ5ws9tOGczEI52IYqLC3pQSA3njfAUGXJUTguEwQAgBACAEAIAQCXzyj1QHEfiL2drUar7ggFtQwA2XaWgkCT1O/hMZhZXiaddj3Oj6/QnL/ypLyX9mCF2GkiN+vVSeO0W4/aiwzlUed933+yAVQXAk/6JpaVILq4Tzxy5Xt4VaX6jr6wIMQdvzUFCnubc3XRywccdNKt/r4HtZwAjrj35pFO7HUzxRho7y2+/cX8rGTK5qd7IvfSx0P3s20lt8hmpqhoGS7DR18VKNW/zPN6jLkWOKbtv8K+X/Z/sdR7Idm/2WjLh+NUy7+UfwrJ1E3NmPGowWlfV+LNZRtyGGDBjfGD1XYRpFWSdszz+yDnkmpcuMkmAIEkkkwDvk+6vU6Kml4FxwjgzLdpa0zLi4k9SqpK3ZJSpE91MeCOKOptHNO33Zz9neLikO4+Q4DkTuPI7+YCnFbaWX4czjPVHlfmu6+v60Z23osDA8GdOYM6T4RyKqlKTlpPcxwh7pTg9qv5eVdn9Njy7dTmaQOo7CDg+BSKlxPgt1qqS+J8bc/XguuCdpKtrWZVYOUPbOKrJnR4EEktcdjPJxUsE/d3vaMPtDoH1G6VSX5/I7XwTjFG7pCrRdqadwcFp5tcORHReipJ8HzE8coOpIlvojlhdK6PDQEoKHQEOnqAEAIAQAgBACAEAICu7QWIrW9SmRu0rj4JRdM+fr62YNTap0uaS0yJkjn4Kqt9jVdrcpati3917T5H+hXba5IaIvgjPoOHiu6kccZefmeaXDkfQrtoLWuL+jHqNUyJGodDifVQlFVtsbMfVZbTn8SXZ7f19zpPYDg7HudcVWH5jSA1p0lrR+7oIJmBG8ZJKonUUoog8s8knOXL/TwRvDSyqHDcKWxEveLsp4L6TSJH4lQ09ukMdPJSUofhbIaJvdIzlz20aDipb+grVB+TUddov9CxQm+Wh/h3aCpWdDatEDG1F8mSBgmt/RQ97FOtL+/9HXgmldmu+TDRJBMZMRPjHJWSjtZSpNujCfEXjIptZS1NJ+pzScxyx7JHHKSo14MkIT1Srbs3z5HOLvibHadLYiZwMz16q3Hgkk9TL8vtLA5KWNNVzstxt/EHOI0tOMjSFJYIpOyOX2pPI1pi9vD0yZRp3NWPwnEcsELnusceGTh7S6htOUVt69cHUvhZwC4pfjlwax+HMzD28nDOHDEHmJB5EWYotMwe0OpWdp0r70dMV55wIAQAgBACAEAIAQAgBACA8QHIO11n8m8rCAW1WawCA4FzMxB8m+6rSL07iZTjNrSD7eoxjGa3vZUa3UM6jHdJMYXZxo5B7kV9m3VBbHScex2VKkaRDeBPqVHCk6CAHQeYOMK2KtFMtnsxi8tatEsbVY3viWkcwoSguxKOSWyZuvhtc6ajqR5tJH+UiPs4+ypku5ZJ7HQbk97Crm/iIw4OSdtrcG6c1+xf9iwf2VeJuOprn+z0YRjOKUvW39ES34dQa2dAJzv4KqefK3Vl8enxx4ii27DUg+6ECADsOjWGfu4KbTtJ+vVGfO0k69bf2dUrFXyZ5sTm3H7W0qVajqwqOcXQGsDRsIlxJE9Oa2Qg9Cog8iT4Ku2tbdh7lmX+LnuP20j80934sks3/VIuzeVKNF9QW9Ck1oJ+gk7Y3eixR8SLzTZo7qu6laOeINVtLGAAapaA3baXkLG1eSi7U1A3FjbCnTZTbsxrWjyaAB+S3owj66AQAgBACAEAIAQAgPCVxtLkDFe7a0ZKzT6qEQ9luVdxx0Db3JAWOfWyf4St5Yoh0u0AnJB8Acx1VCzZbs4s6Mx8Q67Kgo1mOB0uh3+Fwg/cBejgzqfPJpxzi+Dm3HGVC/utBBcHAg8xzzmfVaXK1uT0NcFs95c0GMcw7PoDyWbg08lhwK6t2XNL5gHyn03MeD3tJkQfQ5laMTVGfKmVXarSLiixrw9rXuAIfrEaoBGTEiDHipZOLIY3uid2dr/LuqTp3cAfWWf1CyPg0s6hUElUtWzsWkjmvxKZpuQeraTvvUb/AECko/E/r+xq6WW3lX7lEa/d9D9yqdHxHpmr+FlGaj39Gn/nfA//ADVrXx+vD+zyM8rX3/X+jfXtTS1x6AlOWZkYx9WQ0FkuiTnEuOrwndego7Gdvcft7es7YMYOoaT+ZIXaRyyL2ot9FOix1UPNSqyRIENDhqwMbSu8JsLdl/xcAm1pmfxLqgMcxTcbgjyiiV5+FpScmaM34aRujWC0/wCRDuzLQptQHYqyOSMuGcFKYBACAEAIAQAgBAIq7E9FXlVxBjeO8QcQYwAPPHVfPZpycqRlz5G+DB3falsgBuBIcT9Jnr+ua0Y+mlRmVtDf+2yI0MDpxqL8wBBbzIBkZPirFjrkktjM8Q4w86mmdPLwggyOuQtuPElTRfi2dotqNX5lFri2YEEjPuFZR6kJakeUTqED23HtyR/MsQm7sGuMuYRHiceSgm0daT5I13w95NN7XkhhwH5jM77qWvbcg8e6aJteqWw8CC3vDxIyPuFxIm+DrlGpqa0jYgH3Eqki0c5+K7Yq0j1pj/lqH/uUo8l/Tur+n6mOZeBkFzDUbpIgHTnrMGPYosep80a+qyTjFOKOlfCqhFvUeREua0eQYHfm9yi/xN+vWx5+R8eS9fmX3aV5+S5rRJeQzePrMGPST6LuNfEVvgpaxrc6raY/kpgH/icVvszldUuqRMOrVaxH7utzvdtNc1ChbKTH3ls2nS0BsvPdDdmnJ58+ajl/42Sh+IvOJX9H9rtAajSaTqtUtZ+I4EUHU2yxkuyavTkVg0tQbJZpInXV+TlpOfT7HZePkmzz55Hewq14hUB5+qY804sRySNVY19bQTuvouny64WzQnZJWg6CAEAIAQAgBAMX06HR0VHUN6HQfBz7jGoBxzHhzlfOu9Vs8/JaOdX/AAR7nEgEy6dIkAgmcr08XVwSpkYZaEWvBXN1ZMevPkuz6qMqEsuoG8K1ag9xBjE8zyCks/gjsclDVKk+i2Gu7x2aROrxA3WhZFI2Y+q0iaHGwHQ9hB2Jb/UK2n2NkOoi+S3truk/LagJ6HB9jsoPblF6nF8MdewQTttgqDVkhNake7MAAj1/UqUTjOh9m6pNrRJ3DGg+be6fuFTPZs4t0Y34ufXQ/wDbqfapS/up4+fXgyeJ1q8v3RzwF3MjwVz0l15qepqjufYm20WTOrnPPp8wtH2AWVfhszZHc2RO1LHuqUmN1n6nw2AAQAwZ3zrPspwaj8UnRVJ7GYqcLrOMvGObiH1I650mfQrsurxx43MzyJFrY8FAy6sY/wDTDQPd+pZJe1a4iV+/JNPhlr8zW0CqdJBa9/zZ+nOkkgRB2HNZs3tPM41VHHkfIqtRPzWVA0NaxlRga0ADvupmcbfR91hfVycHF92n9r/kpnKTW5LtX05GokKEZxb3IwjHuaWzZSjuuBXo41iatM2RUa2J1C4a3AWrD1McZPYl064K34+pjM5Q6tBwEAIAQAgBAMXLNQhUZouSoFDdcMA5yvJy9NpKZY0Vj7ED/wALE8aRU8SKziFrA7oEnqFRLYpnjrgzN5wyq6ef2WjH1EIlFSKi4sKgI1ggj6St0Ooi18LO62iuuuHtZGoE7kx1JnK0487nwWrK2NizZ3oE9NwRJ3lWe9ffYtjnaPf2mrS2dqE7O991ZGSkaodSx1nGGvcNYIP65KyjTHNfJ1PsbVDrbBBipV9jUc4fYhZ8q3Lcck+DP/FahqFu6JIbVHu6if8ApXIyqvXiX4Vcn5P9jn9nQLqjWtBedTZawFxjUJwP6qyT2fbzNGSUUtnfyW51qy7TBlu1jKRDqLQ17ar2seHAZJpN1OAmY1RKy58nuUkePmz6bkc/4r22q1K+okAQGwJAABPj/MV3/C1xubt8mOXvMkdVnR+GcYt6tr+I7RLY1NIluNxIIx4j0XmwmsctM1bJYssGqlyS2C3qgPpFpaJbjbEYcDzEbHZUZZU64LnFEfjFr8yhVDDqqBjjT0loIqhp0FrjhrtUb+uFXgqORNva1fl3GmmOinV+W3W5rXCJ0wA4wJ+qYziPDxhdlpv4F9w0+xVXlaqHBr2gtJjVDQQTtMQCCYG0yRvyrdSXg0Z5OXFE7hNjVa7VOCkFK7SO44TTs1FrQJ3K9HBilJ7mpIs6VvC9jF0qhvYsfWs4CAEAIAQHjguNWqBEcYzmdoJWPJPTv+p1Ig17orzcvUy7nCDUuOeFinmvdEbI/wAyTkKj3m9s4PMptPIewViUZHaRCueGUzvHqq5Q08MrlhiyDX4JRdgtH2UYzlHhlb6eBX1ux9ImW4V66vKlVkH0vgyv4h2YhrdMYnkM+P5+6uh1vdkZYpRRl+I8AYzd+ecCPYr0cPWuXCIrO4ieEX9xQfopGZcO8ZIbLW5c1v1YjZapZoOOqWxojljtK6NVxDg4qBj69ard1Hd40xpp0gDAlrGkBpED6iZiPEYJ9fe0fh+ff15cGqPUwi7luX3ZWtbnTRFM0ajQSGODRMb6SwkGOm8ZiMrLKMm9Tlfz3/c1Lq1NVDZeBd8X4FQuR+KxrnAQ1+z2/wCF47zfQqa1x/C/4+q4K5RTVHPuM/DE6i6lVkZ7r8H/AIx/UFXQ9pSxrTOP1X8f2jM8Uor4Snrdnq1EaXtcG+7T/mbt6wpPq8c3ff8AP19zFU8c9dWP8E4s2lTqU3k9+cg5ktDZB8gFV1PTyyTUoeu5bn67Jlze9a8NvIncB4/Qt2OHzHOyN+WYAAGwySquo6XNmkvho25Osn1uaMVFR7c7ffYuONVqlzQpmg8NkhxDpyP/ACs2GSwZWsivyNGHPj6XJKOeKb8rr6Wv1JtoH6KTDDm0wHVDgE6MhrG+BAPkABM45Csk5Phvj6+Jjnlx5Jtw2XZG6srBukE5Xt9N0EVG5kuCcykBsF6EMUI8IWLVhwEAIAQAgBAeErgI9XKyZnq4Oor69rz5LzZ9O+Q0RnWzeizTwRWxGkNVAB+6qZJLag6IlxMd3uqmVr8OxCV9ior03z/vPuqL8SiSl4i7RrsyZPLKCCZ5XfWacYC6thKWRCqtQubBMmOS6jkpOSpmD7S2bmgjXjfO69jockW+DHH4ZblbwKt3DOYMzsZ81p6yHxbFmZfEbDhHHqTCGP7uwEkkk77keZycrz/8WUlq59eux6PS9DmyYffLi6JfHdbbinUazQ2jL/mAtlxLHN0tEHEOJMwDgeUMU4xi0uXtXbm7f7V8yhy93K0PWvbnQ6K7Haf4w3HnpnUPZXY4ze6afy7/AMMvx9Um6NpaXLKrA9hDmuAIIyCCrVpltRrTTVhWtWOwRKqn02OR1xT5RluN9hKVYlzO6T6fkkPf4toO18zJk6RPeLMyfhhVmWuBPQ4n1C1x6vNLbQU+6zR3TJHFuF3lChpDHAtHSceBEwsqwf7byx2M88WS7luVfZbtDUc4U60g8nf3U+r6SEFrxvYrktDWl7HWezt2890kkLX0GWb2fBtwyb5NAvVLwQAgBACAEAIAQEaqJdGx6/nKomrlQGHulo8vZZctuKYRW1zEyvLyur1HGV1d081hyOytkN9o5/75CrinIreNvuRv9iuGZ1DzU3B1sV+4ZaW1mwAHYrsYRfc0RgkSXU/EFTca2snRHfw1pzEHwXFjRW8Ke5nO03Zw1Rj6uqswZ5YJX2M+TDJO0Yy24PUtyQ9pA6gagfYiPVejk6qGZfD/AA/XkVTdu2aC0ubZzwDGNiYXnyx54x7mnpOpzwuGKTSfKRZ8a4m+mwEU/najAjpEzhQ6aCyz0ydGvpOlXUzcJOtrI17atNAPe35dQyYOIEmCemIVs17vJpTMXWdNHDNxi7POztzXpM/DMSXODIJBaXHIAEtnfG2rIUsmZqVJ+Hfv+/8AXIxymtkazgvadlTUyuRSe3fXLN9oLo3gx1grZ0zlPZ/c245utzRUGsfOlwMbwZjz6LY8VFmsdFAjYqNNcC7DS+RsfNdjLJe+4ekr7nsxQqVBUcwNd4YnzSXQwyO3t8kZpYYN3Rc0aDWCGgBboY4wVRRYlQ4pgEAIAQAgBACAEA3p+/P8goUCOaQ8JzI2HnCocFRwjV7cf3WLNgO7ECrR8F5mTGkuBQwaY3hVaE9yLF0nBTi+Uwhb2CNl2ajVHSK+PFZXRzYQHAcyo3XAtDn7R1Ksjl8Q2UnH7Y1GO8RiFOM/iUjF1EW9zj3EKL6VTIODjdfTYpxyw2NPR9Q4PVDaRpuynaJ4cGOEsj2A8V5nXdFBLXHkz5G4ztu7NW/jtAO/FpvjqR9yNx6heZj6eT358md1wbpoat7hxuZYWm2gn+bOzY5EbeO6uzxwLGqT1erN/wD+NdOpJ/H4b3/FF667pfPoyR8zvBvWHiCD1BjbqAeSpwvJpk48fwdxYsk4PJFbLlmqt6YDqYbLXEO8W6Y2jlmCACNiV9H0qU8dyONllJG49Rkf3WrQktkcs8bJ8lWoO9zo8ryIIAQAgBACAEAIAQAgEVWyNpPLkoTjaAj5HPrEz08FH3a5A0+nJMR+uSqlC20gMPtCfaf9Fkl0be4GKth91nn0FMCDwl3VVv2blboUPM4c4KcfZ+REjx3Dj4LsugnRyiNU4eegWSfSSXYaRh1n4Kn/AB2uxFxAWQPJSWAaUyk452TbVaZb5EK/Hjy43qgZcnT1ujm91ZPsqneHcnflBMZ8PFbFNdTHTxL1wUVKT+ZvLQ0atNuGl7hgfWXeQmT5zA5ryo4JuXf9C/GozW63PeE8KfTdoLBADRiYOInO2xUc0JOV0+52ON6uNjQWvBKZqtqOptL2iGu6Dw9z7rT0sMiTh2Z6EM2SOP3SfwmhfYy6k7W8CnqOgaQ17iIBfjV3e9ABAzmYEfRYYaI0VMmK04CAEAIAQAgBACAEAIAQAgBACATpC5pQPG0wJjE/qVxQS4AfLEzHl/eFzQm7YFqYBACA8LQVGUIy5QGKlqCs0+ki+DtnjKEKqHTSiztkgNW5RS7ESDfcIo1RD2A+ipydLiycojKEZckKy7NU6R7gDW/yjQfdsKqHSU7bsisdPkt6du1ogDHuSepJyT4lanji1TRYKbTA2C5HFCPCO2LVhwEAIAQAgBACAEAIAQAgBACAEAIAQAgBACAEAIAQAgBACAEAIAQAgBACAEAIAQAgBACAEAIA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21508" name="AutoShape 8" descr="data:image/jpeg;base64,/9j/4AAQSkZJRgABAQAAAQABAAD/2wCEAAkGBxQTEhQUExQVFRQWGBgYGBgYGBQVHBgWGBQXFhcUFxcYHCggGB0lHBcUITEhJSkrLi4uGB8zODMsNygtLisBCgoKDg0OGxAQGywlICYsLCwsLCwsLCwsLCwsLCwsLCwsLCwsLC0sLCwsLCwsLCwsLCwsLCwsLCwsLCwsLCwsLP/AABEIAOEA4QMBEQACEQEDEQH/xAAcAAABBQEBAQAAAAAAAAAAAAAAAgMEBQYHAQj/xABBEAABAwMCAwYEAwYDBwUAAAABAAIRAwQhEjEFQVEGImFxgZEHEzKhI7HwFEJSYsHRcoLhFTOSosLS8WNzo7Kz/8QAGgEBAAMBAQEAAAAAAAAAAAAAAAIDBAEFBv/EADQRAAICAQMCAwYGAgIDAQAAAAABAhEDEiExBEFRcfAFEyJhgZEyobHB0eEUIzNSQsLxJP/aAAwDAQACEQMRAD8A7igBACAEAIAQAgBACAEAIBL3ACSgPGvJ5EecfkgFoAQAgBACAEAIAQAgBACAEAIAQAgBACAEAIAQAgBACAEAIAQDdfZAN03S4eAMeexP66oCQgBACAEAIAQAgBACAEAIAQAgBACAEAIAQAgBACAEAIAQAgBACA8IQEStTIyOW39j4IB6jcB2NndD+Y6jxQChVGyAcQAgBAeSgAFAeoAQAgBACAEAIAQAgBACAEAIAQAgBACA8LgEAg1QhywbVBBQWIY85ygDVnzQDFemOe33B6g8j4hBZR0BLZNSo6oRqdDnktIMOAYe48NIOAJAjBlDpZcK4mSdD41CMjZwOz2+B+y6C2cVwCKtTHmhxsBjJQHjHycFBYt7toQDDKgE5XTlklplcJHqAEAIAQAgBACAEAIAQAgBACAEBGuHichdItkN9yGmea7VkHKhp/ERhd0kXlQqhdAiFxo6ppkz5wAyQolllJxDtBTbIGVZGDZByKyw4kw1NcHUJjTPMRPSYxJRx8Dm6B1ctNM7HU7AzDXkkMnnHd9l1Q23JatzWcOuA9gJ3CrkqZJOx+tUHsuHWyNRqAnvH0UqIJ2JbV0jHouci6GKl1A7pyd1JIg5UthdO5xtn0XKOqQ/RrgAAzK5RNSJTCZz7rhIdQ6CAEAIAQAgBACAEAIAQAgPHOhAVF26VNFMiruahKsikZ5tkVz1NIpcj1tyQmgLK0QuOcRc1mDuuxhuXRnZmrAOqOJJxIHuYXctJLzNEbNVbcMc0YY8+mn/AO0KDyo5pJVHhDy4OfAA2E/cnmVBztnargvaFLSAAq27Or5DTqhl0ldI2R31sbZUqIuQyai7RCzxjuqMJi21DsUo6n2JtAyfDdQZYi0ZVDhgqBcnY60yEOnqAEAIAQAgBACAEAIAQHhcAgGqzsGduSHGVhqDJI2UqKrRWXleeitijNkmQdStoos8awrrZzSxnjFgX0tUbKMZ0zTjj3M/we6+S8hwlrpDh1BwV3JHUjXFnSOBX7azNJMvaBnm5vJ/nyPj5hZGqJ0e3VNdRTJDVvUMrrRCLY9UrdG55rlE2/BEM29TcNKnaK9MhmowjcLqZF2hpy6QZ61w5odUiRQqx5KLROMqJ1CoDkHzCgy1NPdEm3uYwuNE1LsS6VSRMLhJMWh0EAIAQAgBACA8cJQDbxjdDgi5gNycocfBW16878lNIqlIrKtYqxIzykQ61SVbFFE5WMNcZVjSopTdku3dOFTJUaIOzQWVrqGfpWds3QiZLtfwNrCXU/bor8Ur2ZY0Ruxt45tRo5bJlj3Oo6LoGZ9lmFEepaAmWrtkHBdiRRtw3zXCaVC6jJQNDdW3BEcv1slnHGzPXtHSVdF2Y8kdLIRcrKKbFh5UaJW7JFF/QwotFsWS2V8532UaLVItbOrIg+igy6LJS4SBACAEAIAQAgPHCUAxrAGMoRI92RyK6iMitrt/1U0UyRW1lbEzyGxTJ2CndENLY4LJ38JXPeElhfgPUbYzsoOVlkcdGj4a2GwqHybIKkUvaG4pkupjU94jU1oB0yARJcQBIIxMrnvYw5ZYouXA12W4SzFUGRJEQQQ5ri1wIPQghTeXWjjVM1JCgBIEbIBaAEB47bKAoOMASI6KyBkzlK9+VoS2MLluehyUTTH6T1BotjIlNztuoFy3LSxqAnO6rZdBk+lUmZUSxMdQ6CAEAIAQAgGq7oHihxldW3UkVMivJOVIgxpx5LpFsfteF6jJ2XHMlHFfJb29sxuABhQbsvUUuB5zQd1wkMm0b5LtkdKHWMhcJHKLe4jiNwzUYNao7J/kYf15LyM7ud+uWelhj8Gxb8Q7e0banUaxwfVL+60Zj8Ngk+oK1xzNQSit/wAiWHoHkyf7HS+7+y3Mqz4j3Ey44LmiOZBORP7oids+S5jlkUt3Zt6z2fix41JKv19fc7Rbnut5YG3lyW1Hz7VOhxDghz43QWNPqnvAxsukWzNcQrySOXJXwiYc09yse7otEY+Jik64PQudjq5HKblGSLYuifbv5qmSNMGWFB+Qq2XplvSJIBKgXIdQ6CAEAIAQAgGqsc+iHBhtNvJdI0hFazbEtRM44IhmhlSshpHb69FGhUcXinDTpdAdBgwQ0kavKVVOairZpw4pZHpijjl32zvPmOeK7CJn/dOb5YD+gCxvJqldP7/0fRR9lThityjVW7i7/X9izb8U71re8y1MDPdrD/rVyz3tRln7Eyxi5ylFfcKnxTvS36bZvjpqH83rjzPhIsj7Eko6pzVfX+itr/EO/e2fntYP5KbR936lF5JXSLsfsjF7v3k5bfJV+rf6GZrXTnk1Hvc5zpLiTuTvIEBRat0asfS9PjxLLK+OG/22GKGx5fZdlyW9E4+7lJKt/Jeqo9sbc169OmBMmfQf6KbWmLPLzZvfZop8Rt+vM+jeyl9861pmZc0aHf4md0n1gO8nBaI8HhzVSZbrpAjXurT3V1EZXWxS1W1nfxKxaUZmsjKm9a5pgjKvx00Y8txZFaOqubvgoSrkE4Ivcca4KDTLIyRMtnqqSNWNmgtAIys7NsSyZsolp6gBACAEAIAQDTxJQ4IIjYZ2Q4e0mEIEhb6IKHaOQ/FLjmqr8hh7rPq6E8wsOSWufyX6n1HsrpVjxa5L8X6L+ePqc6q1AGSZg7KcY/FSL+o6iMemUm3Utkv38duxIPD6z26g2WxOCc/ZQWXHF0Rzw6jPH4nGvBNq/wAv6Gqto9rWudEOAc3fIIkKSyRbaRBY80sanOSaVUle/wCS+okgx3thyCbX8JpcJqC/yGlGPZd367DekkZ28tgpWk9jHpyZYKU29K8VVL9xTGYyTHT05rje5dg6dSxtyk1Hw+VXubb4TcL1Valy4YALG+Z3+yTlUlHwPIySuMsn/Z7eSNZ2Q4h+zcQrWrzDap1Mn+MCcebB/wDGp45PuZc8bSkjoy0GQEAICn47bAiYyFZjlTM+eCaM3VorVGZ58oDTApNlaSFaFyzuncdoOyoyRZjZo7C4mAsskejCVluFAuBACAEAIAQAgPC1AEID1AVnaPiYt7epVJggGP8AEdlXlnojZo6XA82VQX18j5zuro1HOc4y52T5/qVljGj62OSOjR3aqvBetxXBeC1Lt7qdNpdobjLR3iYH1Ec1oij5zq576btR2RbdkuLVaQfRLW62SCHYIjGOsbR+jj6qFPUu5s6GXvY6Jcx/Ts/2+xU39y6oYJ+mQ2OQkn/T0UsUFFL6Hpe7/wBcknXNV57v/wBV5PxGWUxu4zCm5PhGiPTx/wCTNLVXjwvoeMZIkkxyH90bp0uSrDhU4Kc29C3Sf7+PyGRTc8hrT9boA+ystLd9jzM2tw0xltJ7L5d2dv7M8Lbb0GUm/uiXeLjussfidsy55LhccIpu31m5rqd3Sw+mRJ6Q6WuPWDE+EhWqVMoitUXE6D2d4u26t6dVuNQhzebXjD2HxDgR6LZF2jFJUyyJUiJW8T49b0ATUqNEcpBJ8gq5ZYx7l+PpsmRpJHvDr+ld0vmUzLTjOCCORClDIpK0V5sEsctM0LbwpnNWamZ/dRI15wmnykLqyNEJYIsobq2LTB2WiM7Mc8bixLKclG9jkY7lnYkgqmRpxsv7d8jwVRrTseQ6CAEAIAQAgBACA8JhAcX+Jfaj9oq/Jpn8Knv/ADO/X6ysM5e8lfZcfyfU+zOj93G5cvn9l9e/y8zn1W5gE8+SsjC3RzN16hjlOX4uEvXgaLsJXd+K5jofTDH4jIFVoP5tV8NpUeDmnripPnuQu1BDrurWYTDyCTgEEgapAAHX1hRypLZlnRa/eaouvF/Lv+X50V1UgDHoqI7vc+k6twxY9MO/B40Hd2y667EMcMskpZtorfzAZbl3dTh7Lc5GLnhuU/8AWvl28LNV8PODmrVNw5vdp4YDzdy9lDK6Wk8yeVzbyPa9kvBevzs0dz2ouaU6bYHvuZqJMYc4GcfylXYunVHnZM1sm9neI1LttancMaIOkxtkbLPkioypFkW6sw9X5tlXNJ9Ss1pdI01ajBv3XCDzED/KF2UpONx5Rr6bHilOp8S+b57ffjzrxLS/vA4gmtXIfAGuvXeJO2HPjfGVnebJM9HH0GLFvJfmyrv7DRT1hwmYc0dCfqXIS1Pc2qUcUrjGl8vX/wBNp8IeKQ+pbzu01M9QQIHiQXH/AC+C3dM+TwvbUV71SidRWo8UauGggocZQ3jxEFWxM02qK+hurJGePJZ0KOfAqps0xiXlBkNAVZoSpDiHQQAgBACAEAIAQHOPiR2z+W029H6jhzv6BY8uTW9EeO57ns7oaSzTV/8AVeL+flz5HItBmNXieuVy0lwex/j5NWhZNuXtvv8AMhX1HvcoV2OWx4vtPpXDMkltW2/3JHDA+mdTXFs4MYkb+uy5knZZ0Ps+Tpyez248338h137xknVvKhblVnoR6bDgU6ez542XrcU5jQ0lQTk3RpyYOnxYpTfhyNaSQNRwp2k9jMseTJiTyyqJ7w2xfcVWUGcznwHU+SnJqK1Pk8ic5S/0p/Auf2Xrv5HbuEWDaVNlOmO60R5nmSsaep2QnLxK2vRGqlqquFOpXuKdQAU8S64g95p6j3XpQfwnnSW412IphouBJMVnNk7mMAmFhyO5GuPAnt/wD9poa2CatME/4m82pCel2TW9xZzWxq626HuwN55HlnkDkeYhcyR0u4o9fpM7nFRnLZc3+Tvwfz4e18Ei9o6Gh4c4wRLSeX65KvHLW9LNueKhHVvSrb5eRMt+I6C2rSdpqscHUyP4py2OYIJBHMEqOPXin+pHq8eLqMWm18vP1yjuPZnjbbug2oO68YqMmSx8AkeRkEHmCCvVhJSimj5DLjeObhLlFjcTCkVMpb62J22VkZUZ5ws9tOGczEI52IYqLC3pQSA3njfAUGXJUTguEwQAgBACAEAIAQCXzyj1QHEfiL2drUar7ggFtQwA2XaWgkCT1O/hMZhZXiaddj3Oj6/QnL/ypLyX9mCF2GkiN+vVSeO0W4/aiwzlUed933+yAVQXAk/6JpaVILq4Tzxy5Xt4VaX6jr6wIMQdvzUFCnubc3XRywccdNKt/r4HtZwAjrj35pFO7HUzxRho7y2+/cX8rGTK5qd7IvfSx0P3s20lt8hmpqhoGS7DR18VKNW/zPN6jLkWOKbtv8K+X/Z/sdR7Idm/2WjLh+NUy7+UfwrJ1E3NmPGowWlfV+LNZRtyGGDBjfGD1XYRpFWSdszz+yDnkmpcuMkmAIEkkkwDvk+6vU6Kml4FxwjgzLdpa0zLi4k9SqpK3ZJSpE91MeCOKOptHNO33Zz9neLikO4+Q4DkTuPI7+YCnFbaWX4czjPVHlfmu6+v60Z23osDA8GdOYM6T4RyKqlKTlpPcxwh7pTg9qv5eVdn9Njy7dTmaQOo7CDg+BSKlxPgt1qqS+J8bc/XguuCdpKtrWZVYOUPbOKrJnR4EEktcdjPJxUsE/d3vaMPtDoH1G6VSX5/I7XwTjFG7pCrRdqadwcFp5tcORHReipJ8HzE8coOpIlvojlhdK6PDQEoKHQEOnqAEAIAQAgBACAEAICu7QWIrW9SmRu0rj4JRdM+fr62YNTap0uaS0yJkjn4Kqt9jVdrcpati3917T5H+hXba5IaIvgjPoOHiu6kccZefmeaXDkfQrtoLWuL+jHqNUyJGodDifVQlFVtsbMfVZbTn8SXZ7f19zpPYDg7HudcVWH5jSA1p0lrR+7oIJmBG8ZJKonUUoog8s8knOXL/TwRvDSyqHDcKWxEveLsp4L6TSJH4lQ09ukMdPJSUofhbIaJvdIzlz20aDipb+grVB+TUddov9CxQm+Wh/h3aCpWdDatEDG1F8mSBgmt/RQ97FOtL+/9HXgmldmu+TDRJBMZMRPjHJWSjtZSpNujCfEXjIptZS1NJ+pzScxyx7JHHKSo14MkIT1Srbs3z5HOLvibHadLYiZwMz16q3Hgkk9TL8vtLA5KWNNVzstxt/EHOI0tOMjSFJYIpOyOX2pPI1pi9vD0yZRp3NWPwnEcsELnusceGTh7S6htOUVt69cHUvhZwC4pfjlwax+HMzD28nDOHDEHmJB5EWYotMwe0OpWdp0r70dMV55wIAQAgBACAEAIAQAgBACA8QHIO11n8m8rCAW1WawCA4FzMxB8m+6rSL07iZTjNrSD7eoxjGa3vZUa3UM6jHdJMYXZxo5B7kV9m3VBbHScex2VKkaRDeBPqVHCk6CAHQeYOMK2KtFMtnsxi8tatEsbVY3viWkcwoSguxKOSWyZuvhtc6ajqR5tJH+UiPs4+ypku5ZJ7HQbk97Crm/iIw4OSdtrcG6c1+xf9iwf2VeJuOprn+z0YRjOKUvW39ES34dQa2dAJzv4KqefK3Vl8enxx4ii27DUg+6ECADsOjWGfu4KbTtJ+vVGfO0k69bf2dUrFXyZ5sTm3H7W0qVajqwqOcXQGsDRsIlxJE9Oa2Qg9Cog8iT4Ku2tbdh7lmX+LnuP20j80934sks3/VIuzeVKNF9QW9Ck1oJ+gk7Y3eixR8SLzTZo7qu6laOeINVtLGAAapaA3baXkLG1eSi7U1A3FjbCnTZTbsxrWjyaAB+S3owj66AQAgBACAEAIAQAgPCVxtLkDFe7a0ZKzT6qEQ9luVdxx0Db3JAWOfWyf4St5Yoh0u0AnJB8Acx1VCzZbs4s6Mx8Q67Kgo1mOB0uh3+Fwg/cBejgzqfPJpxzi+Dm3HGVC/utBBcHAg8xzzmfVaXK1uT0NcFs95c0GMcw7PoDyWbg08lhwK6t2XNL5gHyn03MeD3tJkQfQ5laMTVGfKmVXarSLiixrw9rXuAIfrEaoBGTEiDHipZOLIY3uid2dr/LuqTp3cAfWWf1CyPg0s6hUElUtWzsWkjmvxKZpuQeraTvvUb/AECko/E/r+xq6WW3lX7lEa/d9D9yqdHxHpmr+FlGaj39Gn/nfA//ADVrXx+vD+zyM8rX3/X+jfXtTS1x6AlOWZkYx9WQ0FkuiTnEuOrwndego7Gdvcft7es7YMYOoaT+ZIXaRyyL2ot9FOix1UPNSqyRIENDhqwMbSu8JsLdl/xcAm1pmfxLqgMcxTcbgjyiiV5+FpScmaM34aRujWC0/wCRDuzLQptQHYqyOSMuGcFKYBACAEAIAQAgBAIq7E9FXlVxBjeO8QcQYwAPPHVfPZpycqRlz5G+DB3falsgBuBIcT9Jnr+ua0Y+mlRmVtDf+2yI0MDpxqL8wBBbzIBkZPirFjrkktjM8Q4w86mmdPLwggyOuQtuPElTRfi2dotqNX5lFri2YEEjPuFZR6kJakeUTqED23HtyR/MsQm7sGuMuYRHiceSgm0daT5I13w95NN7XkhhwH5jM77qWvbcg8e6aJteqWw8CC3vDxIyPuFxIm+DrlGpqa0jYgH3Eqki0c5+K7Yq0j1pj/lqH/uUo8l/Tur+n6mOZeBkFzDUbpIgHTnrMGPYosep80a+qyTjFOKOlfCqhFvUeREua0eQYHfm9yi/xN+vWx5+R8eS9fmX3aV5+S5rRJeQzePrMGPST6LuNfEVvgpaxrc6raY/kpgH/icVvszldUuqRMOrVaxH7utzvdtNc1ChbKTH3ls2nS0BsvPdDdmnJ58+ajl/42Sh+IvOJX9H9rtAajSaTqtUtZ+I4EUHU2yxkuyavTkVg0tQbJZpInXV+TlpOfT7HZePkmzz55Hewq14hUB5+qY804sRySNVY19bQTuvouny64WzQnZJWg6CAEAIAQAgBAMX06HR0VHUN6HQfBz7jGoBxzHhzlfOu9Vs8/JaOdX/AAR7nEgEy6dIkAgmcr08XVwSpkYZaEWvBXN1ZMevPkuz6qMqEsuoG8K1ag9xBjE8zyCks/gjsclDVKk+i2Gu7x2aROrxA3WhZFI2Y+q0iaHGwHQ9hB2Jb/UK2n2NkOoi+S3truk/LagJ6HB9jsoPblF6nF8MdewQTttgqDVkhNake7MAAj1/UqUTjOh9m6pNrRJ3DGg+be6fuFTPZs4t0Y34ufXQ/wDbqfapS/up4+fXgyeJ1q8v3RzwF3MjwVz0l15qepqjufYm20WTOrnPPp8wtH2AWVfhszZHc2RO1LHuqUmN1n6nw2AAQAwZ3zrPspwaj8UnRVJ7GYqcLrOMvGObiH1I650mfQrsurxx43MzyJFrY8FAy6sY/wDTDQPd+pZJe1a4iV+/JNPhlr8zW0CqdJBa9/zZ+nOkkgRB2HNZs3tPM41VHHkfIqtRPzWVA0NaxlRga0ADvupmcbfR91hfVycHF92n9r/kpnKTW5LtX05GokKEZxb3IwjHuaWzZSjuuBXo41iatM2RUa2J1C4a3AWrD1McZPYl064K34+pjM5Q6tBwEAIAQAgBAMXLNQhUZouSoFDdcMA5yvJy9NpKZY0Vj7ED/wALE8aRU8SKziFrA7oEnqFRLYpnjrgzN5wyq6ef2WjH1EIlFSKi4sKgI1ggj6St0Ooi18LO62iuuuHtZGoE7kx1JnK0487nwWrK2NizZ3oE9NwRJ3lWe9ffYtjnaPf2mrS2dqE7O991ZGSkaodSx1nGGvcNYIP65KyjTHNfJ1PsbVDrbBBipV9jUc4fYhZ8q3Lcck+DP/FahqFu6JIbVHu6if8ApXIyqvXiX4Vcn5P9jn9nQLqjWtBedTZawFxjUJwP6qyT2fbzNGSUUtnfyW51qy7TBlu1jKRDqLQ17ar2seHAZJpN1OAmY1RKy58nuUkePmz6bkc/4r22q1K+okAQGwJAABPj/MV3/C1xubt8mOXvMkdVnR+GcYt6tr+I7RLY1NIluNxIIx4j0XmwmsctM1bJYssGqlyS2C3qgPpFpaJbjbEYcDzEbHZUZZU64LnFEfjFr8yhVDDqqBjjT0loIqhp0FrjhrtUb+uFXgqORNva1fl3GmmOinV+W3W5rXCJ0wA4wJ+qYziPDxhdlpv4F9w0+xVXlaqHBr2gtJjVDQQTtMQCCYG0yRvyrdSXg0Z5OXFE7hNjVa7VOCkFK7SO44TTs1FrQJ3K9HBilJ7mpIs6VvC9jF0qhvYsfWs4CAEAIAQHjguNWqBEcYzmdoJWPJPTv+p1Ig17orzcvUy7nCDUuOeFinmvdEbI/wAyTkKj3m9s4PMptPIewViUZHaRCueGUzvHqq5Q08MrlhiyDX4JRdgtH2UYzlHhlb6eBX1ux9ImW4V66vKlVkH0vgyv4h2YhrdMYnkM+P5+6uh1vdkZYpRRl+I8AYzd+ecCPYr0cPWuXCIrO4ieEX9xQfopGZcO8ZIbLW5c1v1YjZapZoOOqWxojljtK6NVxDg4qBj69ard1Hd40xpp0gDAlrGkBpED6iZiPEYJ9fe0fh+ff15cGqPUwi7luX3ZWtbnTRFM0ajQSGODRMb6SwkGOm8ZiMrLKMm9Tlfz3/c1Lq1NVDZeBd8X4FQuR+KxrnAQ1+z2/wCF47zfQqa1x/C/4+q4K5RTVHPuM/DE6i6lVkZ7r8H/AIx/UFXQ9pSxrTOP1X8f2jM8Uor4Snrdnq1EaXtcG+7T/mbt6wpPq8c3ff8AP19zFU8c9dWP8E4s2lTqU3k9+cg5ktDZB8gFV1PTyyTUoeu5bn67Jlze9a8NvIncB4/Qt2OHzHOyN+WYAAGwySquo6XNmkvho25Osn1uaMVFR7c7ffYuONVqlzQpmg8NkhxDpyP/ACs2GSwZWsivyNGHPj6XJKOeKb8rr6Wv1JtoH6KTDDm0wHVDgE6MhrG+BAPkABM45Csk5Phvj6+Jjnlx5Jtw2XZG6srBukE5Xt9N0EVG5kuCcykBsF6EMUI8IWLVhwEAIAQAgBAeErgI9XKyZnq4Oor69rz5LzZ9O+Q0RnWzeizTwRWxGkNVAB+6qZJLag6IlxMd3uqmVr8OxCV9ior03z/vPuqL8SiSl4i7RrsyZPLKCCZ5XfWacYC6thKWRCqtQubBMmOS6jkpOSpmD7S2bmgjXjfO69jockW+DHH4ZblbwKt3DOYMzsZ81p6yHxbFmZfEbDhHHqTCGP7uwEkkk77keZycrz/8WUlq59eux6PS9DmyYffLi6JfHdbbinUazQ2jL/mAtlxLHN0tEHEOJMwDgeUMU4xi0uXtXbm7f7V8yhy93K0PWvbnQ6K7Haf4w3HnpnUPZXY4ze6afy7/AMMvx9Um6NpaXLKrA9hDmuAIIyCCrVpltRrTTVhWtWOwRKqn02OR1xT5RluN9hKVYlzO6T6fkkPf4toO18zJk6RPeLMyfhhVmWuBPQ4n1C1x6vNLbQU+6zR3TJHFuF3lChpDHAtHSceBEwsqwf7byx2M88WS7luVfZbtDUc4U60g8nf3U+r6SEFrxvYrktDWl7HWezt2890kkLX0GWb2fBtwyb5NAvVLwQAgBACAEAIAQEaqJdGx6/nKomrlQGHulo8vZZctuKYRW1zEyvLyur1HGV1d081hyOytkN9o5/75CrinIreNvuRv9iuGZ1DzU3B1sV+4ZaW1mwAHYrsYRfc0RgkSXU/EFTca2snRHfw1pzEHwXFjRW8Ke5nO03Zw1Rj6uqswZ5YJX2M+TDJO0Yy24PUtyQ9pA6gagfYiPVejk6qGZfD/AA/XkVTdu2aC0ubZzwDGNiYXnyx54x7mnpOpzwuGKTSfKRZ8a4m+mwEU/najAjpEzhQ6aCyz0ydGvpOlXUzcJOtrI17atNAPe35dQyYOIEmCemIVs17vJpTMXWdNHDNxi7POztzXpM/DMSXODIJBaXHIAEtnfG2rIUsmZqVJ+Hfv+/8AXIxymtkazgvadlTUyuRSe3fXLN9oLo3gx1grZ0zlPZ/c245utzRUGsfOlwMbwZjz6LY8VFmsdFAjYqNNcC7DS+RsfNdjLJe+4ekr7nsxQqVBUcwNd4YnzSXQwyO3t8kZpYYN3Rc0aDWCGgBboY4wVRRYlQ4pgEAIAQAgBACAEA3p+/P8goUCOaQ8JzI2HnCocFRwjV7cf3WLNgO7ECrR8F5mTGkuBQwaY3hVaE9yLF0nBTi+Uwhb2CNl2ajVHSK+PFZXRzYQHAcyo3XAtDn7R1Ksjl8Q2UnH7Y1GO8RiFOM/iUjF1EW9zj3EKL6VTIODjdfTYpxyw2NPR9Q4PVDaRpuynaJ4cGOEsj2A8V5nXdFBLXHkz5G4ztu7NW/jtAO/FpvjqR9yNx6heZj6eT358md1wbpoat7hxuZYWm2gn+bOzY5EbeO6uzxwLGqT1erN/wD+NdOpJ/H4b3/FF667pfPoyR8zvBvWHiCD1BjbqAeSpwvJpk48fwdxYsk4PJFbLlmqt6YDqYbLXEO8W6Y2jlmCACNiV9H0qU8dyONllJG49Rkf3WrQktkcs8bJ8lWoO9zo8ryIIAQAgBACAEAIAQAgEVWyNpPLkoTjaAj5HPrEz08FH3a5A0+nJMR+uSqlC20gMPtCfaf9Fkl0be4GKth91nn0FMCDwl3VVv2blboUPM4c4KcfZ+REjx3Dj4LsugnRyiNU4eegWSfSSXYaRh1n4Kn/AB2uxFxAWQPJSWAaUyk452TbVaZb5EK/Hjy43qgZcnT1ujm91ZPsqneHcnflBMZ8PFbFNdTHTxL1wUVKT+ZvLQ0atNuGl7hgfWXeQmT5zA5ryo4JuXf9C/GozW63PeE8KfTdoLBADRiYOInO2xUc0JOV0+52ON6uNjQWvBKZqtqOptL2iGu6Dw9z7rT0sMiTh2Z6EM2SOP3SfwmhfYy6k7W8CnqOgaQ17iIBfjV3e9ABAzmYEfRYYaI0VMmK04CAEAIAQAgBACAEAIAQAgBACATpC5pQPG0wJjE/qVxQS4AfLEzHl/eFzQm7YFqYBACA8LQVGUIy5QGKlqCs0+ki+DtnjKEKqHTSiztkgNW5RS7ESDfcIo1RD2A+ipydLiycojKEZckKy7NU6R7gDW/yjQfdsKqHSU7bsisdPkt6du1ogDHuSepJyT4lanji1TRYKbTA2C5HFCPCO2LVhwEAIAQAgBACAEAIAQAgBACAEAIAQAgBACAEAIAQAgBACAEAIAQAgBACAEAIAQAgBACAEAIA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1034" name="Picture 10" descr="https://encrypted-tbn2.gstatic.com/images?q=tbn:ANd9GcRLpS5CR62yBIvq5YvDef_TSen9oKj_8geIn-l5SN9OVV7vd5iMQSNUa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3962400"/>
            <a:ext cx="899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Internet: </a:t>
            </a:r>
            <a:r>
              <a:rPr lang="en-US" b="1" dirty="0">
                <a:solidFill>
                  <a:schemeClr val="accent4"/>
                </a:solidFill>
                <a:latin typeface="+mn-lt"/>
              </a:rPr>
              <a:t>A world wide public network that connects millions of public networks. </a:t>
            </a:r>
            <a:endParaRPr lang="en-US" b="1" dirty="0">
              <a:solidFill>
                <a:schemeClr val="accent4"/>
              </a:solidFill>
              <a:latin typeface="+mn-lt"/>
            </a:endParaRPr>
          </a:p>
        </p:txBody>
      </p:sp>
      <p:pic>
        <p:nvPicPr>
          <p:cNvPr id="11" name="Picture 2" descr="https://encrypted-tbn0.gstatic.com/images?q=tbn:ANd9GcQnkCcnkHzpsc2AXO3Cky2sjclvspbcxV25hx56WzGku_SH0C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43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0" y="4572000"/>
            <a:ext cx="495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Web Servers: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Store specifically formatted electronic documents called websites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13872</TotalTime>
  <Words>587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Century Gothic</vt:lpstr>
      <vt:lpstr>Arial</vt:lpstr>
      <vt:lpstr>Wingdings 2</vt:lpstr>
      <vt:lpstr>Verdana</vt:lpstr>
      <vt:lpstr>Calibri</vt:lpstr>
      <vt:lpstr>Verve</vt:lpstr>
      <vt:lpstr>Verve</vt:lpstr>
      <vt:lpstr>Verve</vt:lpstr>
      <vt:lpstr>Verve</vt:lpstr>
      <vt:lpstr>Verve</vt:lpstr>
      <vt:lpstr>Verve</vt:lpstr>
      <vt:lpstr>Verve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Introduction To Web Design</dc:title>
  <dc:creator>Maureen</dc:creator>
  <cp:lastModifiedBy>tech</cp:lastModifiedBy>
  <cp:revision>3</cp:revision>
  <dcterms:created xsi:type="dcterms:W3CDTF">2013-12-27T01:18:31Z</dcterms:created>
  <dcterms:modified xsi:type="dcterms:W3CDTF">2014-01-15T13:55:38Z</dcterms:modified>
</cp:coreProperties>
</file>