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37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77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88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09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8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26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63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49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8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22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4BBA-3933-4D04-A0D6-CE319B544B06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62FC-B385-4BB3-BD5A-399E645D7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43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  <a:cs typeface="+mn-cs"/>
              </a:rPr>
              <a:t>Please just organize the sentences in order: regular word order &amp; inverted word 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  <a:cs typeface="+mn-cs"/>
              </a:rPr>
              <a:t>*DON‘T FORGET THAT VERB IS IN SECOND POSITION!!!!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dirty="0">
                <a:latin typeface="+mn-lt"/>
                <a:cs typeface="+mn-cs"/>
              </a:rPr>
              <a:t>jeden Morgen / zur Sporthalle (gym) / ich / laufen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dirty="0">
                <a:latin typeface="+mn-lt"/>
                <a:cs typeface="+mn-cs"/>
              </a:rPr>
              <a:t>schnell  / ins Kino  / laufen / das Kind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  <a:cs typeface="+mn-cs"/>
              </a:rPr>
              <a:t>wir</a:t>
            </a:r>
            <a:r>
              <a:rPr lang="en-US" dirty="0">
                <a:latin typeface="+mn-lt"/>
                <a:cs typeface="+mn-cs"/>
              </a:rPr>
              <a:t>/</a:t>
            </a:r>
            <a:r>
              <a:rPr lang="en-US" dirty="0" err="1">
                <a:latin typeface="+mn-lt"/>
                <a:cs typeface="+mn-cs"/>
              </a:rPr>
              <a:t>einen</a:t>
            </a:r>
            <a:r>
              <a:rPr lang="en-US" dirty="0">
                <a:latin typeface="+mn-lt"/>
                <a:cs typeface="+mn-cs"/>
              </a:rPr>
              <a:t> Hamburger/ </a:t>
            </a:r>
            <a:r>
              <a:rPr lang="en-US" dirty="0" err="1">
                <a:latin typeface="+mn-lt"/>
                <a:cs typeface="+mn-cs"/>
              </a:rPr>
              <a:t>essen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  <a:cs typeface="+mn-cs"/>
              </a:rPr>
              <a:t>habt</a:t>
            </a:r>
            <a:r>
              <a:rPr lang="en-US" dirty="0">
                <a:latin typeface="+mn-lt"/>
                <a:cs typeface="+mn-cs"/>
              </a:rPr>
              <a:t> /</a:t>
            </a:r>
            <a:r>
              <a:rPr lang="en-US" dirty="0" err="1">
                <a:latin typeface="+mn-lt"/>
                <a:cs typeface="+mn-cs"/>
              </a:rPr>
              <a:t>ihr</a:t>
            </a:r>
            <a:r>
              <a:rPr lang="en-US" dirty="0">
                <a:latin typeface="+mn-lt"/>
                <a:cs typeface="+mn-cs"/>
              </a:rPr>
              <a:t>/ </a:t>
            </a:r>
            <a:r>
              <a:rPr lang="en-US" dirty="0" err="1">
                <a:latin typeface="+mn-lt"/>
                <a:cs typeface="+mn-cs"/>
              </a:rPr>
              <a:t>heute</a:t>
            </a:r>
            <a:r>
              <a:rPr lang="en-US" dirty="0">
                <a:latin typeface="+mn-lt"/>
                <a:cs typeface="+mn-cs"/>
              </a:rPr>
              <a:t>/ </a:t>
            </a:r>
            <a:r>
              <a:rPr lang="en-US" dirty="0" err="1">
                <a:latin typeface="+mn-lt"/>
                <a:cs typeface="+mn-cs"/>
              </a:rPr>
              <a:t>Deutschklasse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in Denver/ du/ </a:t>
            </a:r>
            <a:r>
              <a:rPr lang="en-US" dirty="0" err="1">
                <a:latin typeface="+mn-lt"/>
                <a:cs typeface="+mn-cs"/>
              </a:rPr>
              <a:t>wohnst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  <a:cs typeface="+mn-cs"/>
              </a:rPr>
              <a:t>Sie</a:t>
            </a:r>
            <a:r>
              <a:rPr lang="en-US" dirty="0">
                <a:latin typeface="+mn-lt"/>
                <a:cs typeface="+mn-cs"/>
              </a:rPr>
              <a:t>/</a:t>
            </a:r>
            <a:r>
              <a:rPr lang="en-US" dirty="0" err="1">
                <a:latin typeface="+mn-lt"/>
                <a:cs typeface="+mn-cs"/>
              </a:rPr>
              <a:t>aus</a:t>
            </a:r>
            <a:r>
              <a:rPr lang="en-US" dirty="0">
                <a:latin typeface="+mn-lt"/>
                <a:cs typeface="+mn-cs"/>
              </a:rPr>
              <a:t> Deutschland/</a:t>
            </a:r>
            <a:r>
              <a:rPr lang="en-US" dirty="0" err="1">
                <a:latin typeface="+mn-lt"/>
                <a:cs typeface="+mn-cs"/>
              </a:rPr>
              <a:t>kommen</a:t>
            </a:r>
            <a:r>
              <a:rPr lang="en-US" dirty="0">
                <a:latin typeface="+mn-lt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43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599" y="193893"/>
            <a:ext cx="92825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A. Verben. Choose an appropriate verb from the list, and fill in the correctly conjugated form.</a:t>
            </a:r>
          </a:p>
          <a:p>
            <a:endParaRPr lang="de-DE" sz="1600" dirty="0" smtClean="0"/>
          </a:p>
          <a:p>
            <a:r>
              <a:rPr lang="de-DE" sz="1600" dirty="0" smtClean="0"/>
              <a:t>    beginnen        finden        fliegen        gehen        haben    </a:t>
            </a:r>
          </a:p>
          <a:p>
            <a:r>
              <a:rPr lang="de-DE" sz="1600" dirty="0" smtClean="0"/>
              <a:t>    hören        kommen        sein        spielen        studieren    </a:t>
            </a:r>
          </a:p>
          <a:p>
            <a:r>
              <a:rPr lang="de-DE" sz="1600" dirty="0" smtClean="0"/>
              <a:t> </a:t>
            </a:r>
          </a:p>
          <a:p>
            <a:r>
              <a:rPr lang="de-DE" sz="1600" dirty="0" smtClean="0"/>
              <a:t>1. Mein Bruder ___________________ Informatik an der Uni.</a:t>
            </a:r>
          </a:p>
          <a:p>
            <a:endParaRPr lang="de-DE" sz="1600" dirty="0" smtClean="0"/>
          </a:p>
          <a:p>
            <a:r>
              <a:rPr lang="de-DE" sz="1600" dirty="0" smtClean="0"/>
              <a:t>2. Wir ___________________ im Sommer nach Kanada.</a:t>
            </a:r>
          </a:p>
          <a:p>
            <a:endParaRPr lang="de-DE" sz="1600" dirty="0" smtClean="0"/>
          </a:p>
          <a:p>
            <a:r>
              <a:rPr lang="de-DE" sz="1600" dirty="0" smtClean="0"/>
              <a:t>3. Karin ___________________ aus Österreich.</a:t>
            </a:r>
          </a:p>
          <a:p>
            <a:endParaRPr lang="de-DE" sz="1600" dirty="0" smtClean="0"/>
          </a:p>
          <a:p>
            <a:r>
              <a:rPr lang="de-DE" sz="1600" dirty="0" smtClean="0"/>
              <a:t>4. Wir ___________________ Amerikaner.</a:t>
            </a:r>
          </a:p>
          <a:p>
            <a:endParaRPr lang="de-DE" sz="1600" dirty="0" smtClean="0"/>
          </a:p>
          <a:p>
            <a:r>
              <a:rPr lang="de-DE" sz="1600" dirty="0" smtClean="0"/>
              <a:t>5. Ich ___________________ heute einen neuen Job.</a:t>
            </a:r>
          </a:p>
          <a:p>
            <a:endParaRPr lang="de-DE" sz="1600" dirty="0" smtClean="0"/>
          </a:p>
          <a:p>
            <a:r>
              <a:rPr lang="de-DE" sz="1600" dirty="0" smtClean="0"/>
              <a:t> 6.Mein Vater ___________________ sehr gern klassische Musik.</a:t>
            </a:r>
          </a:p>
          <a:p>
            <a:endParaRPr lang="de-DE" sz="1600" dirty="0" smtClean="0"/>
          </a:p>
          <a:p>
            <a:r>
              <a:rPr lang="de-DE" sz="1600" dirty="0" smtClean="0"/>
              <a:t>7.___________________ du heute in die Bibliothek?</a:t>
            </a:r>
          </a:p>
          <a:p>
            <a:endParaRPr lang="de-DE" sz="1600" dirty="0" smtClean="0"/>
          </a:p>
          <a:p>
            <a:r>
              <a:rPr lang="de-DE" sz="1600" dirty="0" smtClean="0"/>
              <a:t>8. Wo ___________________ ich hier Detektivbücher?</a:t>
            </a:r>
          </a:p>
          <a:p>
            <a:endParaRPr lang="de-DE" sz="1600" dirty="0" smtClean="0"/>
          </a:p>
          <a:p>
            <a:r>
              <a:rPr lang="de-DE" sz="1600" dirty="0" smtClean="0"/>
              <a:t>9. Kinder, ___________________ ihr gern Fußball?</a:t>
            </a:r>
          </a:p>
          <a:p>
            <a:endParaRPr lang="de-DE" sz="1600" dirty="0" smtClean="0"/>
          </a:p>
          <a:p>
            <a:r>
              <a:rPr lang="de-DE" sz="1600" dirty="0" smtClean="0"/>
              <a:t>10. ___________________ du dieses Semester viele Kurse?</a:t>
            </a:r>
            <a:endParaRPr lang="de-DE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295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studiert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9486" y="187018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fliegen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09485" y="227324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kommt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82538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6543" y="33528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beginne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13855" y="3729389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hört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4778437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finde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7056" y="42672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gehst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05856" y="52578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spielt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2914" y="568156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0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 Answer the following questions in a complete sentence.</a:t>
            </a:r>
          </a:p>
          <a:p>
            <a:endParaRPr lang="en-US" dirty="0" smtClean="0"/>
          </a:p>
          <a:p>
            <a:r>
              <a:rPr lang="en-US" dirty="0" smtClean="0"/>
              <a:t> 1.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(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Band) </a:t>
            </a:r>
            <a:r>
              <a:rPr lang="en-US" dirty="0" err="1" smtClean="0"/>
              <a:t>hörst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Lernst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ins Kino ?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Wochentag</a:t>
            </a:r>
            <a:r>
              <a:rPr lang="en-US" dirty="0" smtClean="0"/>
              <a:t> hast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5. 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579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457200"/>
            <a:ext cx="7086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Nicht oder kein/e/n? Fill in the blanks with ‘nicht’ or the correct form of ‘kein’.</a:t>
            </a:r>
          </a:p>
          <a:p>
            <a:endParaRPr lang="de-DE" dirty="0" smtClean="0"/>
          </a:p>
          <a:p>
            <a:r>
              <a:rPr lang="de-DE" dirty="0" smtClean="0"/>
              <a:t>1. Sie kommt heute _____________ zum Unterricht.</a:t>
            </a:r>
          </a:p>
          <a:p>
            <a:endParaRPr lang="de-DE" dirty="0" smtClean="0"/>
          </a:p>
          <a:p>
            <a:r>
              <a:rPr lang="de-DE" dirty="0"/>
              <a:t>2</a:t>
            </a:r>
            <a:r>
              <a:rPr lang="de-DE" dirty="0" smtClean="0"/>
              <a:t>. Ich kaufe im Supermarkt ____________ ein.</a:t>
            </a:r>
          </a:p>
          <a:p>
            <a:endParaRPr lang="de-DE" dirty="0" smtClean="0"/>
          </a:p>
          <a:p>
            <a:r>
              <a:rPr lang="de-DE" dirty="0" smtClean="0"/>
              <a:t>3.  Heute habe ich ____________ Zeit (f).</a:t>
            </a:r>
          </a:p>
          <a:p>
            <a:endParaRPr lang="de-DE" dirty="0" smtClean="0"/>
          </a:p>
          <a:p>
            <a:r>
              <a:rPr lang="de-DE" dirty="0" smtClean="0"/>
              <a:t>4. Ich habe ____________ Angst (f) vor Feuer.</a:t>
            </a:r>
          </a:p>
          <a:p>
            <a:endParaRPr lang="de-DE" dirty="0" smtClean="0"/>
          </a:p>
          <a:p>
            <a:r>
              <a:rPr lang="de-DE" dirty="0" smtClean="0"/>
              <a:t>5. Thomas geht ____________ gern einkaufen.</a:t>
            </a:r>
          </a:p>
          <a:p>
            <a:endParaRPr lang="de-DE" dirty="0" smtClean="0"/>
          </a:p>
          <a:p>
            <a:r>
              <a:rPr lang="de-DE" dirty="0" smtClean="0"/>
              <a:t>6. Du hast _____________ Bruder.</a:t>
            </a:r>
          </a:p>
          <a:p>
            <a:endParaRPr lang="de-DE" dirty="0" smtClean="0"/>
          </a:p>
          <a:p>
            <a:r>
              <a:rPr lang="de-DE" dirty="0" smtClean="0"/>
              <a:t> 7. Er ist ___________ Student.</a:t>
            </a:r>
          </a:p>
          <a:p>
            <a:endParaRPr lang="de-DE" dirty="0" smtClean="0"/>
          </a:p>
          <a:p>
            <a:r>
              <a:rPr lang="de-DE" dirty="0" smtClean="0"/>
              <a:t>8. Das ist ___________ Wand!</a:t>
            </a:r>
          </a:p>
          <a:p>
            <a:endParaRPr lang="de-DE" dirty="0" smtClean="0"/>
          </a:p>
          <a:p>
            <a:r>
              <a:rPr lang="de-DE" dirty="0" smtClean="0"/>
              <a:t> 9. Meine Augen sind ______________ blau.</a:t>
            </a:r>
          </a:p>
          <a:p>
            <a:endParaRPr lang="de-DE" dirty="0" smtClean="0"/>
          </a:p>
          <a:p>
            <a:r>
              <a:rPr lang="de-DE" dirty="0" smtClean="0"/>
              <a:t>10. Ich bin ___________ zwanzig Jahre alt.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266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Wortstellung</a:t>
            </a:r>
            <a:r>
              <a:rPr lang="en-US" dirty="0" smtClean="0"/>
              <a:t>. Move an element (e.g. the time) in each sentence to the front, and restate the sentence correctly with the new word order. (Not directly on quiz.)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Tante</a:t>
            </a:r>
            <a:r>
              <a:rPr lang="en-US" dirty="0" smtClean="0"/>
              <a:t> Emma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um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Bus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abends</a:t>
            </a:r>
            <a:r>
              <a:rPr lang="en-US" dirty="0" smtClean="0"/>
              <a:t> um 11 </a:t>
            </a:r>
            <a:r>
              <a:rPr lang="en-US" dirty="0" err="1" smtClean="0"/>
              <a:t>Uhr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Sofa </a:t>
            </a:r>
            <a:r>
              <a:rPr lang="en-US" dirty="0" err="1" smtClean="0"/>
              <a:t>schlafen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Vater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montags</a:t>
            </a:r>
            <a:r>
              <a:rPr lang="en-US" dirty="0" smtClean="0"/>
              <a:t> um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eins</a:t>
            </a:r>
            <a:r>
              <a:rPr lang="en-US" dirty="0" smtClean="0"/>
              <a:t> ins Restaurant.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um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schnell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5. </a:t>
            </a:r>
            <a:r>
              <a:rPr lang="en-US" dirty="0" err="1" smtClean="0"/>
              <a:t>Onkel</a:t>
            </a:r>
            <a:r>
              <a:rPr lang="en-US" dirty="0" smtClean="0"/>
              <a:t> Johann und Georg </a:t>
            </a:r>
            <a:r>
              <a:rPr lang="en-US" dirty="0" err="1" smtClean="0"/>
              <a:t>fliegen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München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6. Die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abends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fleißig</a:t>
            </a:r>
            <a:r>
              <a:rPr lang="en-US" dirty="0" smtClean="0"/>
              <a:t> (=diligently) Deutsch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87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476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Academy School District 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Maureen</cp:lastModifiedBy>
  <cp:revision>8</cp:revision>
  <dcterms:created xsi:type="dcterms:W3CDTF">2012-08-30T15:33:32Z</dcterms:created>
  <dcterms:modified xsi:type="dcterms:W3CDTF">2014-01-09T04:53:02Z</dcterms:modified>
</cp:coreProperties>
</file>