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Source Code Pro" panose="020B0604020202020204" charset="0"/>
      <p:regular r:id="rId9"/>
      <p:bold r:id="rId10"/>
    </p:embeddedFont>
    <p:embeddedFont>
      <p:font typeface="Amatic SC" panose="020B0604020202020204" charset="-79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 Safety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2379300" y="3580625"/>
            <a:ext cx="3837300" cy="8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Web Design </a:t>
            </a:r>
          </a:p>
          <a:p>
            <a:pPr lvl="0" algn="l">
              <a:spcBef>
                <a:spcPts val="0"/>
              </a:spcBef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186512" y="799200"/>
            <a:ext cx="8605374" cy="447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316175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</a:rPr>
              <a:t>Smart Decisions 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anything you post reflects who you are; think before you post</a:t>
            </a:r>
          </a:p>
          <a:p>
            <a: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don’t share personal information with strangers online:</a:t>
            </a:r>
            <a:r>
              <a:rPr lang="en" sz="1600">
                <a:solidFill>
                  <a:srgbClr val="FFFF00"/>
                </a:solidFill>
              </a:rPr>
              <a:t>phone numbers,addresses,email(s),passwords,personal issues or anything you wouldn’t normally tell your employer or a stranger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- keep </a:t>
            </a:r>
            <a:r>
              <a:rPr lang="en" sz="1600" u="sng">
                <a:solidFill>
                  <a:srgbClr val="980000"/>
                </a:solidFill>
              </a:rPr>
              <a:t>EVERYTHING</a:t>
            </a:r>
            <a:r>
              <a:rPr lang="en" sz="1600">
                <a:solidFill>
                  <a:srgbClr val="FFFFFF"/>
                </a:solidFill>
              </a:rPr>
              <a:t> secure!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Avoid pictures and videos that do not present you at your best. Be sure to not post illegal activities and limitedly clothed pictures of yourself.</a:t>
            </a: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AutoNum type="arabicPeriod"/>
            </a:pPr>
            <a:r>
              <a:rPr lang="en" sz="1600">
                <a:solidFill>
                  <a:srgbClr val="FFFFFF"/>
                </a:solidFill>
              </a:rPr>
              <a:t>Don’t interact with people online that you do not know in person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460250" y="3897400"/>
            <a:ext cx="5481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Have you shared any information online that you shouldn’t have?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Why did you share that information?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6505799" y="3790974"/>
            <a:ext cx="2138924" cy="1425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u="sng">
                <a:solidFill>
                  <a:srgbClr val="CC0000"/>
                </a:solidFill>
              </a:rPr>
              <a:t>Cyberbullying 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Cyberbullying:</a:t>
            </a: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the use of electronic communication to bully a person, usually by sending messages of an intimidating or threatening nature.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How to Handle Being Cyberbullied: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1. Don’t engage in negative activity; especially ones that threaten another person just because it happened to you doesn’t mean you can do it to others.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2. Block/mute the person who is harassing you; you’re not being over dramatic you’re being safe</a:t>
            </a:r>
            <a:b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3.Tell your parents or a trusted adult who can help you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Punishment if caught Cyberbullying: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depending on the state the punishment for cyberbullying could be jail time for a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misdemeanor or felony. This could also result in school suspension/expulsion.</a:t>
            </a: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rot="442978">
            <a:off x="6962600" y="3405412"/>
            <a:ext cx="1530225" cy="153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Keep you life in balance!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41725" y="1222400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Don’t spend more than 4 hours on the internet daily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Spend quality time with your family and friends that don’t involve screen related activities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</a:rPr>
              <a:t>Turn your phone off before doing homework and going to bed 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2809225" y="3025775"/>
            <a:ext cx="4295700" cy="148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1.How long do you typically spend on the internet?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2.What else could you have accomplished with the time you spent on the internet?</a:t>
            </a: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3">
            <a:alphaModFix amt="13000"/>
          </a:blip>
          <a:srcRect l="9820" t="8197"/>
          <a:stretch/>
        </p:blipFill>
        <p:spPr>
          <a:xfrm>
            <a:off x="311700" y="292849"/>
            <a:ext cx="7997000" cy="4579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Follow the Terms/Rules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Always read the fine print even if you don’t want to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When at school only use the internet for educational purposes~not entertainment. WE MONITOR WHAT YOU DO HERE!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/>
              <a:t>Terms and Use Agreements control what you can and can’t do on the internet</a:t>
            </a:r>
          </a:p>
          <a:p>
            <a:pPr marL="457200" lvl="0" indent="-228600">
              <a:spcBef>
                <a:spcPts val="0"/>
              </a:spcBef>
              <a:buAutoNum type="arabicPeriod"/>
            </a:pPr>
            <a:r>
              <a:rPr lang="en"/>
              <a:t>If you don’t abide by the terms your access could become restricted 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300" y="3334475"/>
            <a:ext cx="1809024" cy="18090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Shape 89"/>
          <p:cNvSpPr txBox="1"/>
          <p:nvPr/>
        </p:nvSpPr>
        <p:spPr>
          <a:xfrm>
            <a:off x="1530225" y="3731750"/>
            <a:ext cx="4057500" cy="10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many of you actually read the terms and agreements?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Don’t sell yourself!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003050"/>
            <a:ext cx="8520600" cy="414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Tracked</a:t>
            </a:r>
            <a:r>
              <a:rPr lang="en" sz="1600"/>
              <a:t>- online websites determine who you are and then create a profile on all the information they can find about you			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-don’t provide contact information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-try to keep some information secure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Tricked</a:t>
            </a:r>
            <a:r>
              <a:rPr lang="en" sz="1600"/>
              <a:t>- websites will try and trick you into disclosing more information through surveys, contests, or quizzes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 b="1">
                <a:solidFill>
                  <a:srgbClr val="000000"/>
                </a:solidFill>
              </a:rPr>
              <a:t>-READ TERMS AND AGREEMENTS BEFORE CONTINUING ON ANY SITE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Targeted-</a:t>
            </a:r>
            <a:r>
              <a:rPr lang="en" sz="1600"/>
              <a:t> the ads you see are the ads they want you to see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	-banner ads directed towards sites you would like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-advergaming(ads showing games that you would like)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-buzz marketing trying to encourage you to send information </a:t>
            </a:r>
          </a:p>
          <a:p>
            <a:pPr marL="0" lvl="0" indent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about the company to friends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Wise Consumption</a:t>
            </a:r>
            <a:r>
              <a:rPr lang="en" sz="1600"/>
              <a:t>- company's try to enforce unhealthy behavior,but you can choose where you look and what you look for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8175" y="178650"/>
            <a:ext cx="722749" cy="7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Source Code Pro</vt:lpstr>
      <vt:lpstr>Amatic SC</vt:lpstr>
      <vt:lpstr>Arial</vt:lpstr>
      <vt:lpstr>Beach Day</vt:lpstr>
      <vt:lpstr>Cyber Safety</vt:lpstr>
      <vt:lpstr>Smart Decisions </vt:lpstr>
      <vt:lpstr>Cyberbullying </vt:lpstr>
      <vt:lpstr>Keep you life in balance!</vt:lpstr>
      <vt:lpstr>Follow the Terms/Rules</vt:lpstr>
      <vt:lpstr>Don’t sell yourself!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Safety</dc:title>
  <dc:creator>Maureen Richards</dc:creator>
  <cp:lastModifiedBy>Maureen Richards</cp:lastModifiedBy>
  <cp:revision>1</cp:revision>
  <dcterms:modified xsi:type="dcterms:W3CDTF">2017-08-27T20:53:02Z</dcterms:modified>
</cp:coreProperties>
</file>