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5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5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5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6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6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2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4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9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1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6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AAE9-1390-4F46-BE8C-3DEEE1FFAF1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856F-AD09-42B0-8473-E1AD70DE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5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9709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have lost my voice. I am asking you for your cooperation today and asking you  to be a leader in your class. When I choose a student to help me today, please pay attention to them.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Students who are caught doing the right thing (paying attention, not talking over the teacher/helping student, raising their hand, positive attitude, participating , etc.) will get their name in a drawing for a special prize.  The drawing will come to a close at the end of next week and students may be entered in more than once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WARM-UP:  </a:t>
            </a:r>
            <a:r>
              <a:rPr lang="en-US" b="1" dirty="0" err="1" smtClean="0"/>
              <a:t>Seite</a:t>
            </a:r>
            <a:r>
              <a:rPr lang="en-US" b="1" dirty="0" smtClean="0"/>
              <a:t> 117 Ü. 10</a:t>
            </a:r>
            <a:endParaRPr lang="en-US" b="1" dirty="0"/>
          </a:p>
          <a:p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Arbeitpaket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096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braucht</a:t>
            </a:r>
            <a:r>
              <a:rPr lang="en-US" dirty="0" smtClean="0"/>
              <a:t> man um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Gruppe</a:t>
            </a:r>
            <a:r>
              <a:rPr lang="en-US" dirty="0" smtClean="0"/>
              <a:t> von 3 </a:t>
            </a:r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, die </a:t>
            </a:r>
            <a:r>
              <a:rPr lang="en-US" dirty="0" err="1" smtClean="0"/>
              <a:t>gesundes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  in </a:t>
            </a:r>
            <a:r>
              <a:rPr lang="en-US" dirty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Meinungen</a:t>
            </a:r>
            <a:r>
              <a:rPr lang="en-US" dirty="0" smtClean="0"/>
              <a:t> </a:t>
            </a:r>
            <a:r>
              <a:rPr lang="en-US" dirty="0" err="1" smtClean="0"/>
              <a:t>erklärt</a:t>
            </a:r>
            <a:r>
              <a:rPr lang="en-US" dirty="0" smtClean="0"/>
              <a:t>.  </a:t>
            </a:r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!  main ideas w/ 3 supporting ideas per main. USE </a:t>
            </a:r>
            <a:r>
              <a:rPr lang="en-US" dirty="0" err="1" smtClean="0"/>
              <a:t>Wörterbuch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3043646" y="2667000"/>
            <a:ext cx="2819400" cy="236220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3657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Gesundes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33600" y="28956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28956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7731" y="4267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15176"/>
            <a:ext cx="16271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106" y="5486400"/>
            <a:ext cx="16271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>
            <a:endCxn id="1027" idx="0"/>
          </p:cNvCxnSpPr>
          <p:nvPr/>
        </p:nvCxnSpPr>
        <p:spPr>
          <a:xfrm>
            <a:off x="4457700" y="4495369"/>
            <a:ext cx="0" cy="9910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53000" y="4215176"/>
            <a:ext cx="609600" cy="2801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648200" y="32766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200400" y="3276600"/>
            <a:ext cx="7620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429000" y="4026932"/>
            <a:ext cx="533400" cy="468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23793" y="1981200"/>
            <a:ext cx="2234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</a:t>
            </a:r>
          </a:p>
          <a:p>
            <a:r>
              <a:rPr lang="en-US" dirty="0" smtClean="0"/>
              <a:t>_________________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96" y="1863726"/>
            <a:ext cx="22923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656" y="3276600"/>
            <a:ext cx="22923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87" y="3326606"/>
            <a:ext cx="22923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Arrow Connector 22"/>
          <p:cNvCxnSpPr>
            <a:endCxn id="21" idx="1"/>
          </p:cNvCxnSpPr>
          <p:nvPr/>
        </p:nvCxnSpPr>
        <p:spPr>
          <a:xfrm flipV="1">
            <a:off x="5562600" y="2442865"/>
            <a:ext cx="661193" cy="463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787831" y="2667000"/>
            <a:ext cx="412569" cy="2397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1676400" y="4319587"/>
            <a:ext cx="311331" cy="3286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893196" y="3848100"/>
            <a:ext cx="583804" cy="3670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3924300" y="558779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Familie</a:t>
            </a:r>
            <a:endParaRPr lang="en-US" dirty="0"/>
          </a:p>
        </p:txBody>
      </p:sp>
      <p:cxnSp>
        <p:nvCxnSpPr>
          <p:cNvPr id="1025" name="Straight Arrow Connector 1024"/>
          <p:cNvCxnSpPr/>
          <p:nvPr/>
        </p:nvCxnSpPr>
        <p:spPr>
          <a:xfrm>
            <a:off x="5067300" y="5772465"/>
            <a:ext cx="8258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1034"/>
          <p:cNvSpPr txBox="1"/>
          <p:nvPr/>
        </p:nvSpPr>
        <p:spPr>
          <a:xfrm>
            <a:off x="6019800" y="5486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1. </a:t>
            </a:r>
            <a:r>
              <a:rPr lang="en-US" u="sng" dirty="0" err="1" smtClean="0"/>
              <a:t>Liebe</a:t>
            </a:r>
            <a:r>
              <a:rPr lang="en-US" u="sng" dirty="0" smtClean="0"/>
              <a:t> </a:t>
            </a:r>
            <a:r>
              <a:rPr lang="en-US" u="sng" dirty="0" err="1" smtClean="0"/>
              <a:t>geben</a:t>
            </a:r>
            <a:endParaRPr lang="en-US" u="sng" dirty="0" smtClean="0"/>
          </a:p>
          <a:p>
            <a:r>
              <a:rPr lang="en-US" u="sng" dirty="0" smtClean="0"/>
              <a:t>2. </a:t>
            </a:r>
            <a:r>
              <a:rPr lang="en-US" u="sng" dirty="0" err="1" smtClean="0"/>
              <a:t>Sie</a:t>
            </a:r>
            <a:r>
              <a:rPr lang="en-US" u="sng" dirty="0" smtClean="0"/>
              <a:t> </a:t>
            </a:r>
            <a:r>
              <a:rPr lang="en-US" u="sng" dirty="0" err="1" smtClean="0"/>
              <a:t>unterstützen</a:t>
            </a:r>
            <a:r>
              <a:rPr lang="en-US" u="sng" dirty="0" smtClean="0"/>
              <a:t> </a:t>
            </a:r>
            <a:r>
              <a:rPr lang="en-US" u="sng" dirty="0" err="1"/>
              <a:t>m</a:t>
            </a:r>
            <a:r>
              <a:rPr lang="en-US" u="sng" dirty="0" err="1" smtClean="0"/>
              <a:t>ich</a:t>
            </a:r>
            <a:r>
              <a:rPr lang="en-US" u="sng" dirty="0" smtClean="0"/>
              <a:t> (support you)</a:t>
            </a:r>
          </a:p>
          <a:p>
            <a:r>
              <a:rPr lang="en-US" u="sng" dirty="0" smtClean="0"/>
              <a:t>3. </a:t>
            </a:r>
            <a:r>
              <a:rPr lang="en-US" u="sng" dirty="0" err="1" smtClean="0"/>
              <a:t>Sie</a:t>
            </a:r>
            <a:r>
              <a:rPr lang="en-US" u="sng" dirty="0" smtClean="0"/>
              <a:t> </a:t>
            </a:r>
            <a:r>
              <a:rPr lang="en-US" u="sng" dirty="0" err="1" smtClean="0"/>
              <a:t>verstehen</a:t>
            </a:r>
            <a:r>
              <a:rPr lang="en-US" u="sng" dirty="0" smtClean="0"/>
              <a:t>, </a:t>
            </a:r>
            <a:r>
              <a:rPr lang="en-US" u="sng" dirty="0" err="1" smtClean="0"/>
              <a:t>wer</a:t>
            </a:r>
            <a:r>
              <a:rPr lang="en-US" u="sng" dirty="0" smtClean="0"/>
              <a:t> </a:t>
            </a:r>
            <a:r>
              <a:rPr lang="en-US" u="sng" dirty="0" err="1" smtClean="0"/>
              <a:t>ich</a:t>
            </a:r>
            <a:r>
              <a:rPr lang="en-US" u="sng" dirty="0" smtClean="0"/>
              <a:t> bin.</a:t>
            </a:r>
            <a:endParaRPr lang="en-US" u="sng" dirty="0"/>
          </a:p>
        </p:txBody>
      </p:sp>
      <p:sp>
        <p:nvSpPr>
          <p:cNvPr id="1037" name="TextBox 1036"/>
          <p:cNvSpPr txBox="1"/>
          <p:nvPr/>
        </p:nvSpPr>
        <p:spPr>
          <a:xfrm>
            <a:off x="2438401" y="548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Beispiel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3697" y="400594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Refelxivverben</a:t>
            </a:r>
            <a:r>
              <a:rPr lang="en-US" dirty="0" smtClean="0"/>
              <a:t> und </a:t>
            </a:r>
            <a:r>
              <a:rPr lang="en-US" dirty="0" err="1" smtClean="0"/>
              <a:t>Pronommen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I wash </a:t>
            </a:r>
            <a:r>
              <a:rPr lang="en-US" b="1" dirty="0" smtClean="0"/>
              <a:t>MY</a:t>
            </a:r>
            <a:r>
              <a:rPr lang="en-US" dirty="0" smtClean="0"/>
              <a:t> hands……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wasche</a:t>
            </a:r>
            <a:r>
              <a:rPr lang="en-US" dirty="0" smtClean="0"/>
              <a:t> </a:t>
            </a:r>
            <a:r>
              <a:rPr lang="en-US" b="1" dirty="0" err="1" smtClean="0"/>
              <a:t>mir</a:t>
            </a:r>
            <a:r>
              <a:rPr lang="en-US" b="1" dirty="0" smtClean="0"/>
              <a:t> </a:t>
            </a:r>
            <a:r>
              <a:rPr lang="en-US" dirty="0" smtClean="0"/>
              <a:t>die </a:t>
            </a:r>
            <a:r>
              <a:rPr lang="en-US" dirty="0" err="1" smtClean="0"/>
              <a:t>Hände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Verben</a:t>
            </a:r>
            <a:r>
              <a:rPr lang="en-US" dirty="0" smtClean="0"/>
              <a:t>: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: to look forward to something/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ernähren</a:t>
            </a:r>
            <a:r>
              <a:rPr lang="en-US" dirty="0" smtClean="0"/>
              <a:t>=to eat and drink (literal: to fill yourself with nutrients)/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=to keep fit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50215"/>
              </p:ext>
            </p:extLst>
          </p:nvPr>
        </p:nvGraphicFramePr>
        <p:xfrm>
          <a:off x="762000" y="2286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Akkusitiv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Dativ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mich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mir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du=</a:t>
                      </a:r>
                      <a:r>
                        <a:rPr lang="en-US" dirty="0" err="1" smtClean="0"/>
                        <a:t>dich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du=</a:t>
                      </a:r>
                      <a:r>
                        <a:rPr lang="en-US" dirty="0" err="1" smtClean="0"/>
                        <a:t>dir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sich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sich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= </a:t>
                      </a:r>
                      <a:r>
                        <a:rPr lang="en-US" dirty="0" err="1" smtClean="0"/>
                        <a:t>uns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uns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euch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euch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sich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sich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5105400"/>
            <a:ext cx="7439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b="1" dirty="0" err="1" smtClean="0"/>
              <a:t>mich</a:t>
            </a:r>
            <a:r>
              <a:rPr lang="en-US" b="1" dirty="0" smtClean="0"/>
              <a:t> </a:t>
            </a:r>
            <a:r>
              <a:rPr lang="en-US" dirty="0" smtClean="0"/>
              <a:t>fit. 		Jessica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b="1" dirty="0" err="1" smtClean="0"/>
              <a:t>sich</a:t>
            </a:r>
            <a:r>
              <a:rPr lang="en-US" dirty="0" smtClean="0"/>
              <a:t> von den </a:t>
            </a:r>
            <a:r>
              <a:rPr lang="en-US" dirty="0" err="1" smtClean="0"/>
              <a:t>Ferien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Ü. 17 auf </a:t>
            </a:r>
            <a:r>
              <a:rPr lang="en-US" dirty="0" err="1" smtClean="0"/>
              <a:t>Seite</a:t>
            </a:r>
            <a:r>
              <a:rPr lang="en-US" dirty="0" smtClean="0"/>
              <a:t> 102 </a:t>
            </a:r>
            <a:r>
              <a:rPr lang="en-US" b="1" dirty="0" smtClean="0"/>
              <a:t>ALLEINE </a:t>
            </a:r>
          </a:p>
          <a:p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Ü. 5 u. 6 auf </a:t>
            </a:r>
            <a:r>
              <a:rPr lang="en-US" dirty="0" err="1" smtClean="0"/>
              <a:t>Seite</a:t>
            </a:r>
            <a:r>
              <a:rPr lang="en-US" dirty="0" smtClean="0"/>
              <a:t> 115 </a:t>
            </a:r>
            <a:r>
              <a:rPr lang="en-US" b="1" dirty="0" smtClean="0"/>
              <a:t>ALLEINE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48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662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den Video: </a:t>
            </a:r>
            <a:r>
              <a:rPr lang="en-US" dirty="0" err="1" smtClean="0"/>
              <a:t>Hin</a:t>
            </a:r>
            <a:r>
              <a:rPr lang="en-US" dirty="0" smtClean="0"/>
              <a:t> und </a:t>
            </a:r>
            <a:r>
              <a:rPr lang="en-US" dirty="0" err="1" smtClean="0"/>
              <a:t>weg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Schreiben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von </a:t>
            </a:r>
            <a:r>
              <a:rPr lang="en-US" dirty="0" err="1" smtClean="0"/>
              <a:t>dem</a:t>
            </a:r>
            <a:r>
              <a:rPr lang="en-US" dirty="0" smtClean="0"/>
              <a:t> Film </a:t>
            </a:r>
            <a:r>
              <a:rPr lang="en-US" dirty="0" err="1" smtClean="0"/>
              <a:t>verstehen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err="1" smtClean="0"/>
              <a:t>Beschreiben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Hast du </a:t>
            </a:r>
            <a:r>
              <a:rPr lang="en-US" dirty="0" err="1" smtClean="0"/>
              <a:t>früher</a:t>
            </a:r>
            <a:r>
              <a:rPr lang="en-US" dirty="0" smtClean="0"/>
              <a:t> Hamburg </a:t>
            </a:r>
            <a:r>
              <a:rPr lang="en-US" dirty="0" err="1" smtClean="0"/>
              <a:t>besucht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Wie</a:t>
            </a:r>
            <a:r>
              <a:rPr lang="en-US" dirty="0" smtClean="0"/>
              <a:t> is das Wetter </a:t>
            </a:r>
            <a:r>
              <a:rPr lang="en-US" dirty="0" err="1" smtClean="0"/>
              <a:t>im</a:t>
            </a:r>
            <a:r>
              <a:rPr lang="en-US" dirty="0" smtClean="0"/>
              <a:t> Hamburg?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man in Hamburg </a:t>
            </a:r>
            <a:r>
              <a:rPr lang="en-US" dirty="0" err="1" smtClean="0"/>
              <a:t>machen</a:t>
            </a:r>
            <a:r>
              <a:rPr lang="en-US" dirty="0" smtClean="0"/>
              <a:t>/</a:t>
            </a:r>
            <a:r>
              <a:rPr lang="en-US" dirty="0" err="1" smtClean="0"/>
              <a:t>sehen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interesant</a:t>
            </a:r>
            <a:r>
              <a:rPr lang="en-US" dirty="0" smtClean="0"/>
              <a:t> von Hamburg?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Max Liebermann?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Speicherstadt</a:t>
            </a:r>
            <a:r>
              <a:rPr lang="en-US" dirty="0" smtClean="0"/>
              <a:t>? Was </a:t>
            </a:r>
            <a:r>
              <a:rPr lang="en-US" dirty="0" err="1" smtClean="0"/>
              <a:t>kann</a:t>
            </a:r>
            <a:r>
              <a:rPr lang="en-US" dirty="0" smtClean="0"/>
              <a:t> man da </a:t>
            </a:r>
            <a:r>
              <a:rPr lang="en-US" dirty="0" err="1" smtClean="0"/>
              <a:t>kaufen</a:t>
            </a:r>
            <a:endParaRPr lang="en-US" dirty="0" smtClean="0"/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Hamburg?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328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Richards</dc:creator>
  <cp:lastModifiedBy>Maureen Richards</cp:lastModifiedBy>
  <cp:revision>11</cp:revision>
  <dcterms:created xsi:type="dcterms:W3CDTF">2013-01-09T14:22:34Z</dcterms:created>
  <dcterms:modified xsi:type="dcterms:W3CDTF">2013-01-10T23:10:31Z</dcterms:modified>
</cp:coreProperties>
</file>