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57" r:id="rId3"/>
    <p:sldId id="259"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4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DC8C2C-7532-4D7A-8A8D-29066371DB80}"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B5283D74-4B0E-4BCA-AC0A-E06EABE0EB12}">
      <dgm:prSet phldrT="[Text]"/>
      <dgm:spPr/>
      <dgm:t>
        <a:bodyPr/>
        <a:lstStyle/>
        <a:p>
          <a:r>
            <a:rPr lang="en-US" dirty="0" smtClean="0"/>
            <a:t>Home</a:t>
          </a:r>
          <a:endParaRPr lang="en-US" dirty="0"/>
        </a:p>
      </dgm:t>
    </dgm:pt>
    <dgm:pt modelId="{14CB3F55-79B6-4E64-90DA-2F8B72A4147E}" type="parTrans" cxnId="{65F48D5E-4E24-47BC-B516-D8638B5E9557}">
      <dgm:prSet/>
      <dgm:spPr/>
      <dgm:t>
        <a:bodyPr/>
        <a:lstStyle/>
        <a:p>
          <a:endParaRPr lang="en-US"/>
        </a:p>
      </dgm:t>
    </dgm:pt>
    <dgm:pt modelId="{DAF3B99C-AC04-4F13-82FD-BF457DC238AF}" type="sibTrans" cxnId="{65F48D5E-4E24-47BC-B516-D8638B5E9557}">
      <dgm:prSet/>
      <dgm:spPr/>
      <dgm:t>
        <a:bodyPr/>
        <a:lstStyle/>
        <a:p>
          <a:endParaRPr lang="en-US"/>
        </a:p>
      </dgm:t>
    </dgm:pt>
    <dgm:pt modelId="{E57CB873-98A5-4A0E-A46D-563177E8DB57}">
      <dgm:prSet phldrT="[Text]"/>
      <dgm:spPr/>
      <dgm:t>
        <a:bodyPr/>
        <a:lstStyle/>
        <a:p>
          <a:r>
            <a:rPr lang="en-US" dirty="0" smtClean="0"/>
            <a:t>Page1</a:t>
          </a:r>
          <a:endParaRPr lang="en-US" dirty="0"/>
        </a:p>
      </dgm:t>
    </dgm:pt>
    <dgm:pt modelId="{6BAD7D20-9F75-4666-A7E9-425FA74EBC55}" type="parTrans" cxnId="{07B2BD1C-EEF9-4F5E-AB7F-2E495C01FBC0}">
      <dgm:prSet/>
      <dgm:spPr/>
      <dgm:t>
        <a:bodyPr/>
        <a:lstStyle/>
        <a:p>
          <a:endParaRPr lang="en-US"/>
        </a:p>
      </dgm:t>
    </dgm:pt>
    <dgm:pt modelId="{FC9F4FFB-7960-4A98-A9CC-1B8900B9AC2D}" type="sibTrans" cxnId="{07B2BD1C-EEF9-4F5E-AB7F-2E495C01FBC0}">
      <dgm:prSet/>
      <dgm:spPr/>
      <dgm:t>
        <a:bodyPr/>
        <a:lstStyle/>
        <a:p>
          <a:endParaRPr lang="en-US"/>
        </a:p>
      </dgm:t>
    </dgm:pt>
    <dgm:pt modelId="{1941E0F6-F017-48D4-A588-AEA6CF9809AF}">
      <dgm:prSet phldrT="[Text]"/>
      <dgm:spPr/>
      <dgm:t>
        <a:bodyPr/>
        <a:lstStyle/>
        <a:p>
          <a:r>
            <a:rPr lang="en-US" dirty="0" smtClean="0"/>
            <a:t>Page 2</a:t>
          </a:r>
          <a:endParaRPr lang="en-US" dirty="0"/>
        </a:p>
      </dgm:t>
    </dgm:pt>
    <dgm:pt modelId="{EA1C23EF-20F9-4F5B-BF9F-34FB82AF614B}" type="parTrans" cxnId="{A960E62D-BBEB-4516-9FB5-2CE6FA4E090C}">
      <dgm:prSet/>
      <dgm:spPr/>
      <dgm:t>
        <a:bodyPr/>
        <a:lstStyle/>
        <a:p>
          <a:endParaRPr lang="en-US"/>
        </a:p>
      </dgm:t>
    </dgm:pt>
    <dgm:pt modelId="{D1AC4552-BBE7-49AD-9114-3E1EAA44ADE7}" type="sibTrans" cxnId="{A960E62D-BBEB-4516-9FB5-2CE6FA4E090C}">
      <dgm:prSet/>
      <dgm:spPr/>
      <dgm:t>
        <a:bodyPr/>
        <a:lstStyle/>
        <a:p>
          <a:endParaRPr lang="en-US"/>
        </a:p>
      </dgm:t>
    </dgm:pt>
    <dgm:pt modelId="{44A071BE-3B2F-4CDC-8F1B-05A94DBE3E99}">
      <dgm:prSet phldrT="[Text]"/>
      <dgm:spPr/>
      <dgm:t>
        <a:bodyPr/>
        <a:lstStyle/>
        <a:p>
          <a:r>
            <a:rPr lang="en-US" dirty="0" smtClean="0"/>
            <a:t>Contact Information</a:t>
          </a:r>
          <a:endParaRPr lang="en-US" dirty="0"/>
        </a:p>
      </dgm:t>
    </dgm:pt>
    <dgm:pt modelId="{807389AA-0E59-4AFB-B1B1-B46E08127ED5}" type="parTrans" cxnId="{80B8BAE1-58ED-4140-91D6-60F6F164F3C3}">
      <dgm:prSet/>
      <dgm:spPr/>
      <dgm:t>
        <a:bodyPr/>
        <a:lstStyle/>
        <a:p>
          <a:endParaRPr lang="en-US"/>
        </a:p>
      </dgm:t>
    </dgm:pt>
    <dgm:pt modelId="{A1DB434B-DF75-4ABA-AE0C-4888BB1BD1C6}" type="sibTrans" cxnId="{80B8BAE1-58ED-4140-91D6-60F6F164F3C3}">
      <dgm:prSet/>
      <dgm:spPr/>
      <dgm:t>
        <a:bodyPr/>
        <a:lstStyle/>
        <a:p>
          <a:endParaRPr lang="en-US"/>
        </a:p>
      </dgm:t>
    </dgm:pt>
    <dgm:pt modelId="{C263031B-DA3B-44B9-8015-EEBC6EC2C15C}">
      <dgm:prSet phldrT="[Text]"/>
      <dgm:spPr/>
      <dgm:t>
        <a:bodyPr/>
        <a:lstStyle/>
        <a:p>
          <a:r>
            <a:rPr lang="en-US" dirty="0" smtClean="0"/>
            <a:t>Blah</a:t>
          </a:r>
          <a:endParaRPr lang="en-US" dirty="0"/>
        </a:p>
      </dgm:t>
    </dgm:pt>
    <dgm:pt modelId="{53653F2D-35FF-47B1-ACCD-BBF1DA86CEBD}" type="parTrans" cxnId="{A136DBB5-C858-4CA2-AE35-455EF9518E8A}">
      <dgm:prSet/>
      <dgm:spPr/>
      <dgm:t>
        <a:bodyPr/>
        <a:lstStyle/>
        <a:p>
          <a:endParaRPr lang="en-US"/>
        </a:p>
      </dgm:t>
    </dgm:pt>
    <dgm:pt modelId="{7176A5FF-BD99-46D6-9795-00B4199763A2}" type="sibTrans" cxnId="{A136DBB5-C858-4CA2-AE35-455EF9518E8A}">
      <dgm:prSet/>
      <dgm:spPr/>
      <dgm:t>
        <a:bodyPr/>
        <a:lstStyle/>
        <a:p>
          <a:endParaRPr lang="en-US"/>
        </a:p>
      </dgm:t>
    </dgm:pt>
    <dgm:pt modelId="{93DB8524-9B91-4138-BCC5-40E478B43F3E}">
      <dgm:prSet phldrT="[Text]"/>
      <dgm:spPr/>
      <dgm:t>
        <a:bodyPr/>
        <a:lstStyle/>
        <a:p>
          <a:r>
            <a:rPr lang="en-US" dirty="0" smtClean="0"/>
            <a:t>Blah</a:t>
          </a:r>
          <a:endParaRPr lang="en-US" dirty="0"/>
        </a:p>
      </dgm:t>
    </dgm:pt>
    <dgm:pt modelId="{60C67541-6AC7-49A4-BC5C-A73381CCB7B0}" type="parTrans" cxnId="{004065C8-2AA8-4868-AE83-F43FF78FC2B2}">
      <dgm:prSet/>
      <dgm:spPr/>
      <dgm:t>
        <a:bodyPr/>
        <a:lstStyle/>
        <a:p>
          <a:endParaRPr lang="en-US"/>
        </a:p>
      </dgm:t>
    </dgm:pt>
    <dgm:pt modelId="{C04DE5F0-C79F-4687-AB72-26342A2FFC78}" type="sibTrans" cxnId="{004065C8-2AA8-4868-AE83-F43FF78FC2B2}">
      <dgm:prSet/>
      <dgm:spPr/>
      <dgm:t>
        <a:bodyPr/>
        <a:lstStyle/>
        <a:p>
          <a:endParaRPr lang="en-US"/>
        </a:p>
      </dgm:t>
    </dgm:pt>
    <dgm:pt modelId="{222B5AF9-14EF-48D7-B2F1-9C37B8BFBEBA}">
      <dgm:prSet phldrT="[Text]"/>
      <dgm:spPr/>
      <dgm:t>
        <a:bodyPr/>
        <a:lstStyle/>
        <a:p>
          <a:r>
            <a:rPr lang="en-US" dirty="0" smtClean="0"/>
            <a:t>Blah</a:t>
          </a:r>
          <a:endParaRPr lang="en-US" dirty="0"/>
        </a:p>
      </dgm:t>
    </dgm:pt>
    <dgm:pt modelId="{6AF79E67-8F7E-4C72-8099-AFF5E6F1FC36}" type="parTrans" cxnId="{73417C0C-0128-4E32-BF13-0CFEFAA4CD4C}">
      <dgm:prSet/>
      <dgm:spPr/>
      <dgm:t>
        <a:bodyPr/>
        <a:lstStyle/>
        <a:p>
          <a:endParaRPr lang="en-US"/>
        </a:p>
      </dgm:t>
    </dgm:pt>
    <dgm:pt modelId="{92C2C348-073B-4DAD-A38F-5738970F67B2}" type="sibTrans" cxnId="{73417C0C-0128-4E32-BF13-0CFEFAA4CD4C}">
      <dgm:prSet/>
      <dgm:spPr/>
      <dgm:t>
        <a:bodyPr/>
        <a:lstStyle/>
        <a:p>
          <a:endParaRPr lang="en-US"/>
        </a:p>
      </dgm:t>
    </dgm:pt>
    <dgm:pt modelId="{0A2375D2-C0CA-4704-9D42-16B8489097E2}">
      <dgm:prSet phldrT="[Text]"/>
      <dgm:spPr/>
      <dgm:t>
        <a:bodyPr/>
        <a:lstStyle/>
        <a:p>
          <a:r>
            <a:rPr lang="en-US" dirty="0" smtClean="0"/>
            <a:t>Work Cited</a:t>
          </a:r>
          <a:endParaRPr lang="en-US" dirty="0"/>
        </a:p>
      </dgm:t>
    </dgm:pt>
    <dgm:pt modelId="{7ED1A8AF-34A8-4D92-AB54-4A0AFE0091B7}" type="parTrans" cxnId="{E4DDF379-C0AE-4F72-8CE1-AD598CF8FDDF}">
      <dgm:prSet/>
      <dgm:spPr/>
      <dgm:t>
        <a:bodyPr/>
        <a:lstStyle/>
        <a:p>
          <a:endParaRPr lang="en-US"/>
        </a:p>
      </dgm:t>
    </dgm:pt>
    <dgm:pt modelId="{8AA569A8-944D-4592-8A67-EE14FC5AEA25}" type="sibTrans" cxnId="{E4DDF379-C0AE-4F72-8CE1-AD598CF8FDDF}">
      <dgm:prSet/>
      <dgm:spPr/>
      <dgm:t>
        <a:bodyPr/>
        <a:lstStyle/>
        <a:p>
          <a:endParaRPr lang="en-US"/>
        </a:p>
      </dgm:t>
    </dgm:pt>
    <dgm:pt modelId="{57100464-74E7-4BE6-904F-6A7FD7207095}" type="pres">
      <dgm:prSet presAssocID="{ACDC8C2C-7532-4D7A-8A8D-29066371DB80}" presName="hierChild1" presStyleCnt="0">
        <dgm:presLayoutVars>
          <dgm:orgChart val="1"/>
          <dgm:chPref val="1"/>
          <dgm:dir/>
          <dgm:animOne val="branch"/>
          <dgm:animLvl val="lvl"/>
          <dgm:resizeHandles/>
        </dgm:presLayoutVars>
      </dgm:prSet>
      <dgm:spPr/>
    </dgm:pt>
    <dgm:pt modelId="{CFCE28DC-12A8-4A4A-9F8E-2933DC1D0CB2}" type="pres">
      <dgm:prSet presAssocID="{B5283D74-4B0E-4BCA-AC0A-E06EABE0EB12}" presName="hierRoot1" presStyleCnt="0">
        <dgm:presLayoutVars>
          <dgm:hierBranch val="init"/>
        </dgm:presLayoutVars>
      </dgm:prSet>
      <dgm:spPr/>
    </dgm:pt>
    <dgm:pt modelId="{43B3964D-B1F3-4BE8-B5EC-588D048B2E77}" type="pres">
      <dgm:prSet presAssocID="{B5283D74-4B0E-4BCA-AC0A-E06EABE0EB12}" presName="rootComposite1" presStyleCnt="0"/>
      <dgm:spPr/>
    </dgm:pt>
    <dgm:pt modelId="{E86132A1-FCDD-4748-A48A-DC36079486C5}" type="pres">
      <dgm:prSet presAssocID="{B5283D74-4B0E-4BCA-AC0A-E06EABE0EB12}" presName="rootText1" presStyleLbl="node0" presStyleIdx="0" presStyleCnt="1">
        <dgm:presLayoutVars>
          <dgm:chPref val="3"/>
        </dgm:presLayoutVars>
      </dgm:prSet>
      <dgm:spPr/>
    </dgm:pt>
    <dgm:pt modelId="{525A4A89-CBDF-4FF1-9919-47DAEDD09F2E}" type="pres">
      <dgm:prSet presAssocID="{B5283D74-4B0E-4BCA-AC0A-E06EABE0EB12}" presName="rootConnector1" presStyleLbl="node1" presStyleIdx="0" presStyleCnt="0"/>
      <dgm:spPr/>
    </dgm:pt>
    <dgm:pt modelId="{5C8EA09B-87A8-4C27-A21C-6EB05500090B}" type="pres">
      <dgm:prSet presAssocID="{B5283D74-4B0E-4BCA-AC0A-E06EABE0EB12}" presName="hierChild2" presStyleCnt="0"/>
      <dgm:spPr/>
    </dgm:pt>
    <dgm:pt modelId="{D3D46AC8-8A88-4F4B-9875-2844EA401FED}" type="pres">
      <dgm:prSet presAssocID="{6BAD7D20-9F75-4666-A7E9-425FA74EBC55}" presName="Name37" presStyleLbl="parChTrans1D2" presStyleIdx="0" presStyleCnt="4"/>
      <dgm:spPr/>
    </dgm:pt>
    <dgm:pt modelId="{04DD4014-767F-40DF-90CB-8666F8AEEB31}" type="pres">
      <dgm:prSet presAssocID="{E57CB873-98A5-4A0E-A46D-563177E8DB57}" presName="hierRoot2" presStyleCnt="0">
        <dgm:presLayoutVars>
          <dgm:hierBranch val="init"/>
        </dgm:presLayoutVars>
      </dgm:prSet>
      <dgm:spPr/>
    </dgm:pt>
    <dgm:pt modelId="{346E9B27-3B7F-4099-AABF-96855F07ACF7}" type="pres">
      <dgm:prSet presAssocID="{E57CB873-98A5-4A0E-A46D-563177E8DB57}" presName="rootComposite" presStyleCnt="0"/>
      <dgm:spPr/>
    </dgm:pt>
    <dgm:pt modelId="{5F04E1C5-9B7E-4079-8658-823A23BE327C}" type="pres">
      <dgm:prSet presAssocID="{E57CB873-98A5-4A0E-A46D-563177E8DB57}" presName="rootText" presStyleLbl="node2" presStyleIdx="0" presStyleCnt="4">
        <dgm:presLayoutVars>
          <dgm:chPref val="3"/>
        </dgm:presLayoutVars>
      </dgm:prSet>
      <dgm:spPr/>
    </dgm:pt>
    <dgm:pt modelId="{C24262E5-80DD-45C7-B3F6-C8F0BC77644B}" type="pres">
      <dgm:prSet presAssocID="{E57CB873-98A5-4A0E-A46D-563177E8DB57}" presName="rootConnector" presStyleLbl="node2" presStyleIdx="0" presStyleCnt="4"/>
      <dgm:spPr/>
    </dgm:pt>
    <dgm:pt modelId="{C395A37D-4499-4D22-BDF6-42F36844AF7C}" type="pres">
      <dgm:prSet presAssocID="{E57CB873-98A5-4A0E-A46D-563177E8DB57}" presName="hierChild4" presStyleCnt="0"/>
      <dgm:spPr/>
    </dgm:pt>
    <dgm:pt modelId="{BC540834-8B2D-446E-AE15-EAA5E1845674}" type="pres">
      <dgm:prSet presAssocID="{53653F2D-35FF-47B1-ACCD-BBF1DA86CEBD}" presName="Name37" presStyleLbl="parChTrans1D3" presStyleIdx="0" presStyleCnt="3"/>
      <dgm:spPr/>
    </dgm:pt>
    <dgm:pt modelId="{CDA92EC4-F1C4-469A-82DC-789E59E5F2BE}" type="pres">
      <dgm:prSet presAssocID="{C263031B-DA3B-44B9-8015-EEBC6EC2C15C}" presName="hierRoot2" presStyleCnt="0">
        <dgm:presLayoutVars>
          <dgm:hierBranch val="init"/>
        </dgm:presLayoutVars>
      </dgm:prSet>
      <dgm:spPr/>
    </dgm:pt>
    <dgm:pt modelId="{8F3CC894-406E-44CD-8521-E65E9C53B15C}" type="pres">
      <dgm:prSet presAssocID="{C263031B-DA3B-44B9-8015-EEBC6EC2C15C}" presName="rootComposite" presStyleCnt="0"/>
      <dgm:spPr/>
    </dgm:pt>
    <dgm:pt modelId="{E5A96A93-D901-4F36-88F3-1E2D2EFA19E1}" type="pres">
      <dgm:prSet presAssocID="{C263031B-DA3B-44B9-8015-EEBC6EC2C15C}" presName="rootText" presStyleLbl="node3" presStyleIdx="0" presStyleCnt="3">
        <dgm:presLayoutVars>
          <dgm:chPref val="3"/>
        </dgm:presLayoutVars>
      </dgm:prSet>
      <dgm:spPr/>
      <dgm:t>
        <a:bodyPr/>
        <a:lstStyle/>
        <a:p>
          <a:endParaRPr lang="en-US"/>
        </a:p>
      </dgm:t>
    </dgm:pt>
    <dgm:pt modelId="{51AD015D-0118-46D2-92CB-DFC20A61BD2F}" type="pres">
      <dgm:prSet presAssocID="{C263031B-DA3B-44B9-8015-EEBC6EC2C15C}" presName="rootConnector" presStyleLbl="node3" presStyleIdx="0" presStyleCnt="3"/>
      <dgm:spPr/>
    </dgm:pt>
    <dgm:pt modelId="{3171CDCB-5B9F-4ED3-B4CB-0FDA830C3ABC}" type="pres">
      <dgm:prSet presAssocID="{C263031B-DA3B-44B9-8015-EEBC6EC2C15C}" presName="hierChild4" presStyleCnt="0"/>
      <dgm:spPr/>
    </dgm:pt>
    <dgm:pt modelId="{AF42F8D4-454F-4DD0-B0DA-C95A65637FBE}" type="pres">
      <dgm:prSet presAssocID="{C263031B-DA3B-44B9-8015-EEBC6EC2C15C}" presName="hierChild5" presStyleCnt="0"/>
      <dgm:spPr/>
    </dgm:pt>
    <dgm:pt modelId="{35AECAE6-3993-4B98-8973-020695806E6D}" type="pres">
      <dgm:prSet presAssocID="{E57CB873-98A5-4A0E-A46D-563177E8DB57}" presName="hierChild5" presStyleCnt="0"/>
      <dgm:spPr/>
    </dgm:pt>
    <dgm:pt modelId="{4F285BA8-98B8-449B-A93E-F471CA281259}" type="pres">
      <dgm:prSet presAssocID="{EA1C23EF-20F9-4F5B-BF9F-34FB82AF614B}" presName="Name37" presStyleLbl="parChTrans1D2" presStyleIdx="1" presStyleCnt="4"/>
      <dgm:spPr/>
    </dgm:pt>
    <dgm:pt modelId="{7B369BDA-F212-41BB-9DD3-4B962AD211BD}" type="pres">
      <dgm:prSet presAssocID="{1941E0F6-F017-48D4-A588-AEA6CF9809AF}" presName="hierRoot2" presStyleCnt="0">
        <dgm:presLayoutVars>
          <dgm:hierBranch val="init"/>
        </dgm:presLayoutVars>
      </dgm:prSet>
      <dgm:spPr/>
    </dgm:pt>
    <dgm:pt modelId="{6FE22A55-6E27-4A0E-B6F2-2141C0885202}" type="pres">
      <dgm:prSet presAssocID="{1941E0F6-F017-48D4-A588-AEA6CF9809AF}" presName="rootComposite" presStyleCnt="0"/>
      <dgm:spPr/>
    </dgm:pt>
    <dgm:pt modelId="{64AF8F5B-868E-41C5-9983-153F0D428084}" type="pres">
      <dgm:prSet presAssocID="{1941E0F6-F017-48D4-A588-AEA6CF9809AF}" presName="rootText" presStyleLbl="node2" presStyleIdx="1" presStyleCnt="4">
        <dgm:presLayoutVars>
          <dgm:chPref val="3"/>
        </dgm:presLayoutVars>
      </dgm:prSet>
      <dgm:spPr/>
    </dgm:pt>
    <dgm:pt modelId="{F7F01BAE-3D4E-460A-9FF8-1E47AA79C0E2}" type="pres">
      <dgm:prSet presAssocID="{1941E0F6-F017-48D4-A588-AEA6CF9809AF}" presName="rootConnector" presStyleLbl="node2" presStyleIdx="1" presStyleCnt="4"/>
      <dgm:spPr/>
    </dgm:pt>
    <dgm:pt modelId="{BA80CAA3-6A26-442E-9714-9E6803FE47B0}" type="pres">
      <dgm:prSet presAssocID="{1941E0F6-F017-48D4-A588-AEA6CF9809AF}" presName="hierChild4" presStyleCnt="0"/>
      <dgm:spPr/>
    </dgm:pt>
    <dgm:pt modelId="{51C319D4-829B-4B5B-84AE-FBED0C2F31AC}" type="pres">
      <dgm:prSet presAssocID="{60C67541-6AC7-49A4-BC5C-A73381CCB7B0}" presName="Name37" presStyleLbl="parChTrans1D3" presStyleIdx="1" presStyleCnt="3"/>
      <dgm:spPr/>
    </dgm:pt>
    <dgm:pt modelId="{2576CFCB-EC8C-4B50-97B8-93C1327CF082}" type="pres">
      <dgm:prSet presAssocID="{93DB8524-9B91-4138-BCC5-40E478B43F3E}" presName="hierRoot2" presStyleCnt="0">
        <dgm:presLayoutVars>
          <dgm:hierBranch val="init"/>
        </dgm:presLayoutVars>
      </dgm:prSet>
      <dgm:spPr/>
    </dgm:pt>
    <dgm:pt modelId="{F3019C20-99FD-44D1-9013-DB2F8A03BFDC}" type="pres">
      <dgm:prSet presAssocID="{93DB8524-9B91-4138-BCC5-40E478B43F3E}" presName="rootComposite" presStyleCnt="0"/>
      <dgm:spPr/>
    </dgm:pt>
    <dgm:pt modelId="{69DA8DDE-6E19-4B45-ABB3-C79C2C640079}" type="pres">
      <dgm:prSet presAssocID="{93DB8524-9B91-4138-BCC5-40E478B43F3E}" presName="rootText" presStyleLbl="node3" presStyleIdx="1" presStyleCnt="3">
        <dgm:presLayoutVars>
          <dgm:chPref val="3"/>
        </dgm:presLayoutVars>
      </dgm:prSet>
      <dgm:spPr/>
      <dgm:t>
        <a:bodyPr/>
        <a:lstStyle/>
        <a:p>
          <a:endParaRPr lang="en-US"/>
        </a:p>
      </dgm:t>
    </dgm:pt>
    <dgm:pt modelId="{3BA07C05-721F-4173-A1D8-75FCA255E0F6}" type="pres">
      <dgm:prSet presAssocID="{93DB8524-9B91-4138-BCC5-40E478B43F3E}" presName="rootConnector" presStyleLbl="node3" presStyleIdx="1" presStyleCnt="3"/>
      <dgm:spPr/>
    </dgm:pt>
    <dgm:pt modelId="{470B6DFA-6162-4AA4-A2CD-92BD5F6ABCD7}" type="pres">
      <dgm:prSet presAssocID="{93DB8524-9B91-4138-BCC5-40E478B43F3E}" presName="hierChild4" presStyleCnt="0"/>
      <dgm:spPr/>
    </dgm:pt>
    <dgm:pt modelId="{9AE16C3C-87B3-43D1-9FE7-58E8CF8D060B}" type="pres">
      <dgm:prSet presAssocID="{93DB8524-9B91-4138-BCC5-40E478B43F3E}" presName="hierChild5" presStyleCnt="0"/>
      <dgm:spPr/>
    </dgm:pt>
    <dgm:pt modelId="{68127846-B7C9-4094-A629-D05012B4D83C}" type="pres">
      <dgm:prSet presAssocID="{1941E0F6-F017-48D4-A588-AEA6CF9809AF}" presName="hierChild5" presStyleCnt="0"/>
      <dgm:spPr/>
    </dgm:pt>
    <dgm:pt modelId="{0B204478-75AA-4366-A4D1-84081D9FD6D2}" type="pres">
      <dgm:prSet presAssocID="{807389AA-0E59-4AFB-B1B1-B46E08127ED5}" presName="Name37" presStyleLbl="parChTrans1D2" presStyleIdx="2" presStyleCnt="4"/>
      <dgm:spPr/>
    </dgm:pt>
    <dgm:pt modelId="{5E4A9238-F118-4636-A57F-EE376644DD0D}" type="pres">
      <dgm:prSet presAssocID="{44A071BE-3B2F-4CDC-8F1B-05A94DBE3E99}" presName="hierRoot2" presStyleCnt="0">
        <dgm:presLayoutVars>
          <dgm:hierBranch val="init"/>
        </dgm:presLayoutVars>
      </dgm:prSet>
      <dgm:spPr/>
    </dgm:pt>
    <dgm:pt modelId="{750B080F-33D5-4EA8-AE18-238DD6B61C8D}" type="pres">
      <dgm:prSet presAssocID="{44A071BE-3B2F-4CDC-8F1B-05A94DBE3E99}" presName="rootComposite" presStyleCnt="0"/>
      <dgm:spPr/>
    </dgm:pt>
    <dgm:pt modelId="{10EB90AD-41C3-44F8-81A6-74EE19F3CB84}" type="pres">
      <dgm:prSet presAssocID="{44A071BE-3B2F-4CDC-8F1B-05A94DBE3E99}" presName="rootText" presStyleLbl="node2" presStyleIdx="2" presStyleCnt="4">
        <dgm:presLayoutVars>
          <dgm:chPref val="3"/>
        </dgm:presLayoutVars>
      </dgm:prSet>
      <dgm:spPr/>
      <dgm:t>
        <a:bodyPr/>
        <a:lstStyle/>
        <a:p>
          <a:endParaRPr lang="en-US"/>
        </a:p>
      </dgm:t>
    </dgm:pt>
    <dgm:pt modelId="{1603B5CE-0302-4E11-AA0C-F39E3343985C}" type="pres">
      <dgm:prSet presAssocID="{44A071BE-3B2F-4CDC-8F1B-05A94DBE3E99}" presName="rootConnector" presStyleLbl="node2" presStyleIdx="2" presStyleCnt="4"/>
      <dgm:spPr/>
    </dgm:pt>
    <dgm:pt modelId="{C5D333FC-FA42-4CC2-A09F-08E1A1862260}" type="pres">
      <dgm:prSet presAssocID="{44A071BE-3B2F-4CDC-8F1B-05A94DBE3E99}" presName="hierChild4" presStyleCnt="0"/>
      <dgm:spPr/>
    </dgm:pt>
    <dgm:pt modelId="{BD62B216-82FE-44D2-A1EB-6516CAA304F8}" type="pres">
      <dgm:prSet presAssocID="{6AF79E67-8F7E-4C72-8099-AFF5E6F1FC36}" presName="Name37" presStyleLbl="parChTrans1D3" presStyleIdx="2" presStyleCnt="3"/>
      <dgm:spPr/>
    </dgm:pt>
    <dgm:pt modelId="{47EB8476-22D5-4580-B311-CD6622C14DAC}" type="pres">
      <dgm:prSet presAssocID="{222B5AF9-14EF-48D7-B2F1-9C37B8BFBEBA}" presName="hierRoot2" presStyleCnt="0">
        <dgm:presLayoutVars>
          <dgm:hierBranch val="init"/>
        </dgm:presLayoutVars>
      </dgm:prSet>
      <dgm:spPr/>
    </dgm:pt>
    <dgm:pt modelId="{D1044E62-ED9C-49CA-92EE-A1EE6E8ED1D4}" type="pres">
      <dgm:prSet presAssocID="{222B5AF9-14EF-48D7-B2F1-9C37B8BFBEBA}" presName="rootComposite" presStyleCnt="0"/>
      <dgm:spPr/>
    </dgm:pt>
    <dgm:pt modelId="{0F8E69BE-3830-4AD7-80AA-7A7D8D71B208}" type="pres">
      <dgm:prSet presAssocID="{222B5AF9-14EF-48D7-B2F1-9C37B8BFBEBA}" presName="rootText" presStyleLbl="node3" presStyleIdx="2" presStyleCnt="3">
        <dgm:presLayoutVars>
          <dgm:chPref val="3"/>
        </dgm:presLayoutVars>
      </dgm:prSet>
      <dgm:spPr/>
      <dgm:t>
        <a:bodyPr/>
        <a:lstStyle/>
        <a:p>
          <a:endParaRPr lang="en-US"/>
        </a:p>
      </dgm:t>
    </dgm:pt>
    <dgm:pt modelId="{F831B858-0D08-4816-992F-18CADB1CE9A2}" type="pres">
      <dgm:prSet presAssocID="{222B5AF9-14EF-48D7-B2F1-9C37B8BFBEBA}" presName="rootConnector" presStyleLbl="node3" presStyleIdx="2" presStyleCnt="3"/>
      <dgm:spPr/>
    </dgm:pt>
    <dgm:pt modelId="{743C25EB-4C89-4F48-A8F6-C174F8E10666}" type="pres">
      <dgm:prSet presAssocID="{222B5AF9-14EF-48D7-B2F1-9C37B8BFBEBA}" presName="hierChild4" presStyleCnt="0"/>
      <dgm:spPr/>
    </dgm:pt>
    <dgm:pt modelId="{F82F023A-8B86-4839-B927-A2BFB2CE95FC}" type="pres">
      <dgm:prSet presAssocID="{222B5AF9-14EF-48D7-B2F1-9C37B8BFBEBA}" presName="hierChild5" presStyleCnt="0"/>
      <dgm:spPr/>
    </dgm:pt>
    <dgm:pt modelId="{5A2AC56A-0632-4CEE-B0E1-E9E488ABD520}" type="pres">
      <dgm:prSet presAssocID="{44A071BE-3B2F-4CDC-8F1B-05A94DBE3E99}" presName="hierChild5" presStyleCnt="0"/>
      <dgm:spPr/>
    </dgm:pt>
    <dgm:pt modelId="{80402278-9D77-4AB2-B75F-C2CEF6C52015}" type="pres">
      <dgm:prSet presAssocID="{7ED1A8AF-34A8-4D92-AB54-4A0AFE0091B7}" presName="Name37" presStyleLbl="parChTrans1D2" presStyleIdx="3" presStyleCnt="4"/>
      <dgm:spPr/>
    </dgm:pt>
    <dgm:pt modelId="{96B8D3ED-CFF8-42C1-B175-4DF1B0A38199}" type="pres">
      <dgm:prSet presAssocID="{0A2375D2-C0CA-4704-9D42-16B8489097E2}" presName="hierRoot2" presStyleCnt="0">
        <dgm:presLayoutVars>
          <dgm:hierBranch val="init"/>
        </dgm:presLayoutVars>
      </dgm:prSet>
      <dgm:spPr/>
    </dgm:pt>
    <dgm:pt modelId="{C7B3EA48-29F7-429D-A6F4-E82D4FA8C1D4}" type="pres">
      <dgm:prSet presAssocID="{0A2375D2-C0CA-4704-9D42-16B8489097E2}" presName="rootComposite" presStyleCnt="0"/>
      <dgm:spPr/>
    </dgm:pt>
    <dgm:pt modelId="{BCBF50F3-9F0B-466B-8705-1B2FD4F4A3E3}" type="pres">
      <dgm:prSet presAssocID="{0A2375D2-C0CA-4704-9D42-16B8489097E2}" presName="rootText" presStyleLbl="node2" presStyleIdx="3" presStyleCnt="4">
        <dgm:presLayoutVars>
          <dgm:chPref val="3"/>
        </dgm:presLayoutVars>
      </dgm:prSet>
      <dgm:spPr/>
      <dgm:t>
        <a:bodyPr/>
        <a:lstStyle/>
        <a:p>
          <a:endParaRPr lang="en-US"/>
        </a:p>
      </dgm:t>
    </dgm:pt>
    <dgm:pt modelId="{7157E3A4-289E-4FB6-8A55-3673DE30D8FE}" type="pres">
      <dgm:prSet presAssocID="{0A2375D2-C0CA-4704-9D42-16B8489097E2}" presName="rootConnector" presStyleLbl="node2" presStyleIdx="3" presStyleCnt="4"/>
      <dgm:spPr/>
    </dgm:pt>
    <dgm:pt modelId="{0C6AE7B4-AEB1-4702-925C-2B3CA0E3CB08}" type="pres">
      <dgm:prSet presAssocID="{0A2375D2-C0CA-4704-9D42-16B8489097E2}" presName="hierChild4" presStyleCnt="0"/>
      <dgm:spPr/>
    </dgm:pt>
    <dgm:pt modelId="{44549587-136A-4721-889F-5995BEA71597}" type="pres">
      <dgm:prSet presAssocID="{0A2375D2-C0CA-4704-9D42-16B8489097E2}" presName="hierChild5" presStyleCnt="0"/>
      <dgm:spPr/>
    </dgm:pt>
    <dgm:pt modelId="{0336B13A-7A64-4D28-9F27-906CFE1861A1}" type="pres">
      <dgm:prSet presAssocID="{B5283D74-4B0E-4BCA-AC0A-E06EABE0EB12}" presName="hierChild3" presStyleCnt="0"/>
      <dgm:spPr/>
    </dgm:pt>
  </dgm:ptLst>
  <dgm:cxnLst>
    <dgm:cxn modelId="{3C4FA43D-E310-4851-974D-7D0E4FCB3CDB}" type="presOf" srcId="{1941E0F6-F017-48D4-A588-AEA6CF9809AF}" destId="{F7F01BAE-3D4E-460A-9FF8-1E47AA79C0E2}" srcOrd="1" destOrd="0" presId="urn:microsoft.com/office/officeart/2005/8/layout/orgChart1"/>
    <dgm:cxn modelId="{DAB60C82-EED8-455D-AA12-B468CB7859CB}" type="presOf" srcId="{E57CB873-98A5-4A0E-A46D-563177E8DB57}" destId="{C24262E5-80DD-45C7-B3F6-C8F0BC77644B}" srcOrd="1" destOrd="0" presId="urn:microsoft.com/office/officeart/2005/8/layout/orgChart1"/>
    <dgm:cxn modelId="{D094D351-BB64-49A5-BBEA-345CFBCEFBAC}" type="presOf" srcId="{1941E0F6-F017-48D4-A588-AEA6CF9809AF}" destId="{64AF8F5B-868E-41C5-9983-153F0D428084}" srcOrd="0" destOrd="0" presId="urn:microsoft.com/office/officeart/2005/8/layout/orgChart1"/>
    <dgm:cxn modelId="{7FAC83C5-BDA3-4D4B-B713-ED48D862239E}" type="presOf" srcId="{E57CB873-98A5-4A0E-A46D-563177E8DB57}" destId="{5F04E1C5-9B7E-4079-8658-823A23BE327C}" srcOrd="0" destOrd="0" presId="urn:microsoft.com/office/officeart/2005/8/layout/orgChart1"/>
    <dgm:cxn modelId="{1899117E-92CF-4CAB-92BD-8511371F55D8}" type="presOf" srcId="{0A2375D2-C0CA-4704-9D42-16B8489097E2}" destId="{BCBF50F3-9F0B-466B-8705-1B2FD4F4A3E3}" srcOrd="0" destOrd="0" presId="urn:microsoft.com/office/officeart/2005/8/layout/orgChart1"/>
    <dgm:cxn modelId="{8208AC83-276F-4580-9091-380B87F00373}" type="presOf" srcId="{C263031B-DA3B-44B9-8015-EEBC6EC2C15C}" destId="{51AD015D-0118-46D2-92CB-DFC20A61BD2F}" srcOrd="1" destOrd="0" presId="urn:microsoft.com/office/officeart/2005/8/layout/orgChart1"/>
    <dgm:cxn modelId="{E8460B25-27AD-428C-9103-03C4FCCF7D3F}" type="presOf" srcId="{44A071BE-3B2F-4CDC-8F1B-05A94DBE3E99}" destId="{10EB90AD-41C3-44F8-81A6-74EE19F3CB84}" srcOrd="0" destOrd="0" presId="urn:microsoft.com/office/officeart/2005/8/layout/orgChart1"/>
    <dgm:cxn modelId="{A136DBB5-C858-4CA2-AE35-455EF9518E8A}" srcId="{E57CB873-98A5-4A0E-A46D-563177E8DB57}" destId="{C263031B-DA3B-44B9-8015-EEBC6EC2C15C}" srcOrd="0" destOrd="0" parTransId="{53653F2D-35FF-47B1-ACCD-BBF1DA86CEBD}" sibTransId="{7176A5FF-BD99-46D6-9795-00B4199763A2}"/>
    <dgm:cxn modelId="{2F2794BB-584D-48C1-98AF-651AAA2CC4F7}" type="presOf" srcId="{ACDC8C2C-7532-4D7A-8A8D-29066371DB80}" destId="{57100464-74E7-4BE6-904F-6A7FD7207095}" srcOrd="0" destOrd="0" presId="urn:microsoft.com/office/officeart/2005/8/layout/orgChart1"/>
    <dgm:cxn modelId="{80B8BAE1-58ED-4140-91D6-60F6F164F3C3}" srcId="{B5283D74-4B0E-4BCA-AC0A-E06EABE0EB12}" destId="{44A071BE-3B2F-4CDC-8F1B-05A94DBE3E99}" srcOrd="2" destOrd="0" parTransId="{807389AA-0E59-4AFB-B1B1-B46E08127ED5}" sibTransId="{A1DB434B-DF75-4ABA-AE0C-4888BB1BD1C6}"/>
    <dgm:cxn modelId="{6B6DEE53-B998-4443-9B18-391697A8F5B5}" type="presOf" srcId="{6BAD7D20-9F75-4666-A7E9-425FA74EBC55}" destId="{D3D46AC8-8A88-4F4B-9875-2844EA401FED}" srcOrd="0" destOrd="0" presId="urn:microsoft.com/office/officeart/2005/8/layout/orgChart1"/>
    <dgm:cxn modelId="{4E8E6386-7807-4CA5-B73F-D55980F96C03}" type="presOf" srcId="{EA1C23EF-20F9-4F5B-BF9F-34FB82AF614B}" destId="{4F285BA8-98B8-449B-A93E-F471CA281259}" srcOrd="0" destOrd="0" presId="urn:microsoft.com/office/officeart/2005/8/layout/orgChart1"/>
    <dgm:cxn modelId="{F6D9EAB9-9083-41FF-A783-0DCAA01DF6F0}" type="presOf" srcId="{222B5AF9-14EF-48D7-B2F1-9C37B8BFBEBA}" destId="{F831B858-0D08-4816-992F-18CADB1CE9A2}" srcOrd="1" destOrd="0" presId="urn:microsoft.com/office/officeart/2005/8/layout/orgChart1"/>
    <dgm:cxn modelId="{65F48D5E-4E24-47BC-B516-D8638B5E9557}" srcId="{ACDC8C2C-7532-4D7A-8A8D-29066371DB80}" destId="{B5283D74-4B0E-4BCA-AC0A-E06EABE0EB12}" srcOrd="0" destOrd="0" parTransId="{14CB3F55-79B6-4E64-90DA-2F8B72A4147E}" sibTransId="{DAF3B99C-AC04-4F13-82FD-BF457DC238AF}"/>
    <dgm:cxn modelId="{D47A9ECC-2CE9-4865-B1FD-A489D52021D1}" type="presOf" srcId="{44A071BE-3B2F-4CDC-8F1B-05A94DBE3E99}" destId="{1603B5CE-0302-4E11-AA0C-F39E3343985C}" srcOrd="1" destOrd="0" presId="urn:microsoft.com/office/officeart/2005/8/layout/orgChart1"/>
    <dgm:cxn modelId="{5DD9EE21-BBD1-4890-97F2-B58FE45E7A1F}" type="presOf" srcId="{B5283D74-4B0E-4BCA-AC0A-E06EABE0EB12}" destId="{525A4A89-CBDF-4FF1-9919-47DAEDD09F2E}" srcOrd="1" destOrd="0" presId="urn:microsoft.com/office/officeart/2005/8/layout/orgChart1"/>
    <dgm:cxn modelId="{1B935750-34EE-4381-AC9A-8558B748B89F}" type="presOf" srcId="{C263031B-DA3B-44B9-8015-EEBC6EC2C15C}" destId="{E5A96A93-D901-4F36-88F3-1E2D2EFA19E1}" srcOrd="0" destOrd="0" presId="urn:microsoft.com/office/officeart/2005/8/layout/orgChart1"/>
    <dgm:cxn modelId="{B522F235-0190-48B8-93C5-0DE8E27D901F}" type="presOf" srcId="{93DB8524-9B91-4138-BCC5-40E478B43F3E}" destId="{69DA8DDE-6E19-4B45-ABB3-C79C2C640079}" srcOrd="0" destOrd="0" presId="urn:microsoft.com/office/officeart/2005/8/layout/orgChart1"/>
    <dgm:cxn modelId="{1DF9E833-521E-4559-985D-D2FAC4307535}" type="presOf" srcId="{807389AA-0E59-4AFB-B1B1-B46E08127ED5}" destId="{0B204478-75AA-4366-A4D1-84081D9FD6D2}" srcOrd="0" destOrd="0" presId="urn:microsoft.com/office/officeart/2005/8/layout/orgChart1"/>
    <dgm:cxn modelId="{C2B508AD-761D-4710-AAA8-153E44407853}" type="presOf" srcId="{B5283D74-4B0E-4BCA-AC0A-E06EABE0EB12}" destId="{E86132A1-FCDD-4748-A48A-DC36079486C5}" srcOrd="0" destOrd="0" presId="urn:microsoft.com/office/officeart/2005/8/layout/orgChart1"/>
    <dgm:cxn modelId="{004065C8-2AA8-4868-AE83-F43FF78FC2B2}" srcId="{1941E0F6-F017-48D4-A588-AEA6CF9809AF}" destId="{93DB8524-9B91-4138-BCC5-40E478B43F3E}" srcOrd="0" destOrd="0" parTransId="{60C67541-6AC7-49A4-BC5C-A73381CCB7B0}" sibTransId="{C04DE5F0-C79F-4687-AB72-26342A2FFC78}"/>
    <dgm:cxn modelId="{73417C0C-0128-4E32-BF13-0CFEFAA4CD4C}" srcId="{44A071BE-3B2F-4CDC-8F1B-05A94DBE3E99}" destId="{222B5AF9-14EF-48D7-B2F1-9C37B8BFBEBA}" srcOrd="0" destOrd="0" parTransId="{6AF79E67-8F7E-4C72-8099-AFF5E6F1FC36}" sibTransId="{92C2C348-073B-4DAD-A38F-5738970F67B2}"/>
    <dgm:cxn modelId="{15B769CA-8BB7-49FF-9CF7-B48160C0E9A6}" type="presOf" srcId="{93DB8524-9B91-4138-BCC5-40E478B43F3E}" destId="{3BA07C05-721F-4173-A1D8-75FCA255E0F6}" srcOrd="1" destOrd="0" presId="urn:microsoft.com/office/officeart/2005/8/layout/orgChart1"/>
    <dgm:cxn modelId="{E4DDF379-C0AE-4F72-8CE1-AD598CF8FDDF}" srcId="{B5283D74-4B0E-4BCA-AC0A-E06EABE0EB12}" destId="{0A2375D2-C0CA-4704-9D42-16B8489097E2}" srcOrd="3" destOrd="0" parTransId="{7ED1A8AF-34A8-4D92-AB54-4A0AFE0091B7}" sibTransId="{8AA569A8-944D-4592-8A67-EE14FC5AEA25}"/>
    <dgm:cxn modelId="{AB458907-53AD-4C59-BDCE-4B68330C92D0}" type="presOf" srcId="{222B5AF9-14EF-48D7-B2F1-9C37B8BFBEBA}" destId="{0F8E69BE-3830-4AD7-80AA-7A7D8D71B208}" srcOrd="0" destOrd="0" presId="urn:microsoft.com/office/officeart/2005/8/layout/orgChart1"/>
    <dgm:cxn modelId="{A8BF5B10-F5F1-42AB-B6A4-0C7AD681EA80}" type="presOf" srcId="{0A2375D2-C0CA-4704-9D42-16B8489097E2}" destId="{7157E3A4-289E-4FB6-8A55-3673DE30D8FE}" srcOrd="1" destOrd="0" presId="urn:microsoft.com/office/officeart/2005/8/layout/orgChart1"/>
    <dgm:cxn modelId="{72AA7D1C-2C91-49E5-9284-791715430158}" type="presOf" srcId="{53653F2D-35FF-47B1-ACCD-BBF1DA86CEBD}" destId="{BC540834-8B2D-446E-AE15-EAA5E1845674}" srcOrd="0" destOrd="0" presId="urn:microsoft.com/office/officeart/2005/8/layout/orgChart1"/>
    <dgm:cxn modelId="{8189F85B-6FB6-40FE-B635-968759DA2F85}" type="presOf" srcId="{6AF79E67-8F7E-4C72-8099-AFF5E6F1FC36}" destId="{BD62B216-82FE-44D2-A1EB-6516CAA304F8}" srcOrd="0" destOrd="0" presId="urn:microsoft.com/office/officeart/2005/8/layout/orgChart1"/>
    <dgm:cxn modelId="{07B2BD1C-EEF9-4F5E-AB7F-2E495C01FBC0}" srcId="{B5283D74-4B0E-4BCA-AC0A-E06EABE0EB12}" destId="{E57CB873-98A5-4A0E-A46D-563177E8DB57}" srcOrd="0" destOrd="0" parTransId="{6BAD7D20-9F75-4666-A7E9-425FA74EBC55}" sibTransId="{FC9F4FFB-7960-4A98-A9CC-1B8900B9AC2D}"/>
    <dgm:cxn modelId="{A960E62D-BBEB-4516-9FB5-2CE6FA4E090C}" srcId="{B5283D74-4B0E-4BCA-AC0A-E06EABE0EB12}" destId="{1941E0F6-F017-48D4-A588-AEA6CF9809AF}" srcOrd="1" destOrd="0" parTransId="{EA1C23EF-20F9-4F5B-BF9F-34FB82AF614B}" sibTransId="{D1AC4552-BBE7-49AD-9114-3E1EAA44ADE7}"/>
    <dgm:cxn modelId="{6E7AA899-0F76-4AE6-AAEC-D5A77904C851}" type="presOf" srcId="{7ED1A8AF-34A8-4D92-AB54-4A0AFE0091B7}" destId="{80402278-9D77-4AB2-B75F-C2CEF6C52015}" srcOrd="0" destOrd="0" presId="urn:microsoft.com/office/officeart/2005/8/layout/orgChart1"/>
    <dgm:cxn modelId="{2D948F2D-39A0-4ADB-BB48-F6F854659E81}" type="presOf" srcId="{60C67541-6AC7-49A4-BC5C-A73381CCB7B0}" destId="{51C319D4-829B-4B5B-84AE-FBED0C2F31AC}" srcOrd="0" destOrd="0" presId="urn:microsoft.com/office/officeart/2005/8/layout/orgChart1"/>
    <dgm:cxn modelId="{09924049-C463-4A02-BF61-AD17FB456551}" type="presParOf" srcId="{57100464-74E7-4BE6-904F-6A7FD7207095}" destId="{CFCE28DC-12A8-4A4A-9F8E-2933DC1D0CB2}" srcOrd="0" destOrd="0" presId="urn:microsoft.com/office/officeart/2005/8/layout/orgChart1"/>
    <dgm:cxn modelId="{E687BB1D-4603-4C42-B5FB-432C241CB466}" type="presParOf" srcId="{CFCE28DC-12A8-4A4A-9F8E-2933DC1D0CB2}" destId="{43B3964D-B1F3-4BE8-B5EC-588D048B2E77}" srcOrd="0" destOrd="0" presId="urn:microsoft.com/office/officeart/2005/8/layout/orgChart1"/>
    <dgm:cxn modelId="{19419453-8813-4963-B84F-23F2B164F884}" type="presParOf" srcId="{43B3964D-B1F3-4BE8-B5EC-588D048B2E77}" destId="{E86132A1-FCDD-4748-A48A-DC36079486C5}" srcOrd="0" destOrd="0" presId="urn:microsoft.com/office/officeart/2005/8/layout/orgChart1"/>
    <dgm:cxn modelId="{C603264B-31F9-4558-8432-86B58D071B92}" type="presParOf" srcId="{43B3964D-B1F3-4BE8-B5EC-588D048B2E77}" destId="{525A4A89-CBDF-4FF1-9919-47DAEDD09F2E}" srcOrd="1" destOrd="0" presId="urn:microsoft.com/office/officeart/2005/8/layout/orgChart1"/>
    <dgm:cxn modelId="{F41C6341-CCC8-4636-B21C-1231CB05289D}" type="presParOf" srcId="{CFCE28DC-12A8-4A4A-9F8E-2933DC1D0CB2}" destId="{5C8EA09B-87A8-4C27-A21C-6EB05500090B}" srcOrd="1" destOrd="0" presId="urn:microsoft.com/office/officeart/2005/8/layout/orgChart1"/>
    <dgm:cxn modelId="{186B6ED9-B57C-4BBD-A8F3-2E752B5335D2}" type="presParOf" srcId="{5C8EA09B-87A8-4C27-A21C-6EB05500090B}" destId="{D3D46AC8-8A88-4F4B-9875-2844EA401FED}" srcOrd="0" destOrd="0" presId="urn:microsoft.com/office/officeart/2005/8/layout/orgChart1"/>
    <dgm:cxn modelId="{6A02BCEE-0279-4D5D-B558-9AA8B227F398}" type="presParOf" srcId="{5C8EA09B-87A8-4C27-A21C-6EB05500090B}" destId="{04DD4014-767F-40DF-90CB-8666F8AEEB31}" srcOrd="1" destOrd="0" presId="urn:microsoft.com/office/officeart/2005/8/layout/orgChart1"/>
    <dgm:cxn modelId="{CE482897-4926-435A-B8D5-D8E7D113DBED}" type="presParOf" srcId="{04DD4014-767F-40DF-90CB-8666F8AEEB31}" destId="{346E9B27-3B7F-4099-AABF-96855F07ACF7}" srcOrd="0" destOrd="0" presId="urn:microsoft.com/office/officeart/2005/8/layout/orgChart1"/>
    <dgm:cxn modelId="{86F338EA-4EB8-47D6-8B15-35228E1811D6}" type="presParOf" srcId="{346E9B27-3B7F-4099-AABF-96855F07ACF7}" destId="{5F04E1C5-9B7E-4079-8658-823A23BE327C}" srcOrd="0" destOrd="0" presId="urn:microsoft.com/office/officeart/2005/8/layout/orgChart1"/>
    <dgm:cxn modelId="{BAF6993A-C986-45D3-A20A-8317E5B2BCE8}" type="presParOf" srcId="{346E9B27-3B7F-4099-AABF-96855F07ACF7}" destId="{C24262E5-80DD-45C7-B3F6-C8F0BC77644B}" srcOrd="1" destOrd="0" presId="urn:microsoft.com/office/officeart/2005/8/layout/orgChart1"/>
    <dgm:cxn modelId="{3AF59223-38CD-4DA2-8973-3967D80A2012}" type="presParOf" srcId="{04DD4014-767F-40DF-90CB-8666F8AEEB31}" destId="{C395A37D-4499-4D22-BDF6-42F36844AF7C}" srcOrd="1" destOrd="0" presId="urn:microsoft.com/office/officeart/2005/8/layout/orgChart1"/>
    <dgm:cxn modelId="{E96AB883-6F43-4AFD-87F1-635ABB934837}" type="presParOf" srcId="{C395A37D-4499-4D22-BDF6-42F36844AF7C}" destId="{BC540834-8B2D-446E-AE15-EAA5E1845674}" srcOrd="0" destOrd="0" presId="urn:microsoft.com/office/officeart/2005/8/layout/orgChart1"/>
    <dgm:cxn modelId="{D46D0961-80E4-4D82-AE27-220F8AA1076E}" type="presParOf" srcId="{C395A37D-4499-4D22-BDF6-42F36844AF7C}" destId="{CDA92EC4-F1C4-469A-82DC-789E59E5F2BE}" srcOrd="1" destOrd="0" presId="urn:microsoft.com/office/officeart/2005/8/layout/orgChart1"/>
    <dgm:cxn modelId="{B75ACEF7-FD6A-4BE8-8AE1-FD77B1D73F5C}" type="presParOf" srcId="{CDA92EC4-F1C4-469A-82DC-789E59E5F2BE}" destId="{8F3CC894-406E-44CD-8521-E65E9C53B15C}" srcOrd="0" destOrd="0" presId="urn:microsoft.com/office/officeart/2005/8/layout/orgChart1"/>
    <dgm:cxn modelId="{2772DDF0-1FA1-4DD6-8259-94F093A011FA}" type="presParOf" srcId="{8F3CC894-406E-44CD-8521-E65E9C53B15C}" destId="{E5A96A93-D901-4F36-88F3-1E2D2EFA19E1}" srcOrd="0" destOrd="0" presId="urn:microsoft.com/office/officeart/2005/8/layout/orgChart1"/>
    <dgm:cxn modelId="{8D439322-55AE-4B64-B146-2B2A5132CD81}" type="presParOf" srcId="{8F3CC894-406E-44CD-8521-E65E9C53B15C}" destId="{51AD015D-0118-46D2-92CB-DFC20A61BD2F}" srcOrd="1" destOrd="0" presId="urn:microsoft.com/office/officeart/2005/8/layout/orgChart1"/>
    <dgm:cxn modelId="{84A30E4F-8758-45E6-96FD-1F68EF4DEE72}" type="presParOf" srcId="{CDA92EC4-F1C4-469A-82DC-789E59E5F2BE}" destId="{3171CDCB-5B9F-4ED3-B4CB-0FDA830C3ABC}" srcOrd="1" destOrd="0" presId="urn:microsoft.com/office/officeart/2005/8/layout/orgChart1"/>
    <dgm:cxn modelId="{41811E05-B2F4-462D-8E5C-6D3DE27EA730}" type="presParOf" srcId="{CDA92EC4-F1C4-469A-82DC-789E59E5F2BE}" destId="{AF42F8D4-454F-4DD0-B0DA-C95A65637FBE}" srcOrd="2" destOrd="0" presId="urn:microsoft.com/office/officeart/2005/8/layout/orgChart1"/>
    <dgm:cxn modelId="{31FA435D-EE80-4F0C-91F0-D4977689F50F}" type="presParOf" srcId="{04DD4014-767F-40DF-90CB-8666F8AEEB31}" destId="{35AECAE6-3993-4B98-8973-020695806E6D}" srcOrd="2" destOrd="0" presId="urn:microsoft.com/office/officeart/2005/8/layout/orgChart1"/>
    <dgm:cxn modelId="{44FDCF8A-9DBB-420F-B07E-4F1B03E78C0D}" type="presParOf" srcId="{5C8EA09B-87A8-4C27-A21C-6EB05500090B}" destId="{4F285BA8-98B8-449B-A93E-F471CA281259}" srcOrd="2" destOrd="0" presId="urn:microsoft.com/office/officeart/2005/8/layout/orgChart1"/>
    <dgm:cxn modelId="{6CB2D37D-F8E3-41E2-B8F3-D44AC3513E1C}" type="presParOf" srcId="{5C8EA09B-87A8-4C27-A21C-6EB05500090B}" destId="{7B369BDA-F212-41BB-9DD3-4B962AD211BD}" srcOrd="3" destOrd="0" presId="urn:microsoft.com/office/officeart/2005/8/layout/orgChart1"/>
    <dgm:cxn modelId="{8D99B901-8144-4E3C-A893-F69CD83652AF}" type="presParOf" srcId="{7B369BDA-F212-41BB-9DD3-4B962AD211BD}" destId="{6FE22A55-6E27-4A0E-B6F2-2141C0885202}" srcOrd="0" destOrd="0" presId="urn:microsoft.com/office/officeart/2005/8/layout/orgChart1"/>
    <dgm:cxn modelId="{3092DA48-7E2E-45D1-954B-20B64234B567}" type="presParOf" srcId="{6FE22A55-6E27-4A0E-B6F2-2141C0885202}" destId="{64AF8F5B-868E-41C5-9983-153F0D428084}" srcOrd="0" destOrd="0" presId="urn:microsoft.com/office/officeart/2005/8/layout/orgChart1"/>
    <dgm:cxn modelId="{3F0537A2-14BC-4CB6-B74E-537D6C941E80}" type="presParOf" srcId="{6FE22A55-6E27-4A0E-B6F2-2141C0885202}" destId="{F7F01BAE-3D4E-460A-9FF8-1E47AA79C0E2}" srcOrd="1" destOrd="0" presId="urn:microsoft.com/office/officeart/2005/8/layout/orgChart1"/>
    <dgm:cxn modelId="{68CCD57A-95C6-4891-A5F3-828E4DBA7B0C}" type="presParOf" srcId="{7B369BDA-F212-41BB-9DD3-4B962AD211BD}" destId="{BA80CAA3-6A26-442E-9714-9E6803FE47B0}" srcOrd="1" destOrd="0" presId="urn:microsoft.com/office/officeart/2005/8/layout/orgChart1"/>
    <dgm:cxn modelId="{05514352-30D8-4AEF-A38A-104D1BFCE0EF}" type="presParOf" srcId="{BA80CAA3-6A26-442E-9714-9E6803FE47B0}" destId="{51C319D4-829B-4B5B-84AE-FBED0C2F31AC}" srcOrd="0" destOrd="0" presId="urn:microsoft.com/office/officeart/2005/8/layout/orgChart1"/>
    <dgm:cxn modelId="{552A894F-3057-4A4B-ADC4-1BF90400FCAA}" type="presParOf" srcId="{BA80CAA3-6A26-442E-9714-9E6803FE47B0}" destId="{2576CFCB-EC8C-4B50-97B8-93C1327CF082}" srcOrd="1" destOrd="0" presId="urn:microsoft.com/office/officeart/2005/8/layout/orgChart1"/>
    <dgm:cxn modelId="{FEFF48A6-5654-4651-A6CC-1FCEFF865723}" type="presParOf" srcId="{2576CFCB-EC8C-4B50-97B8-93C1327CF082}" destId="{F3019C20-99FD-44D1-9013-DB2F8A03BFDC}" srcOrd="0" destOrd="0" presId="urn:microsoft.com/office/officeart/2005/8/layout/orgChart1"/>
    <dgm:cxn modelId="{A49E9523-1969-497F-A1B3-65DCAC69B308}" type="presParOf" srcId="{F3019C20-99FD-44D1-9013-DB2F8A03BFDC}" destId="{69DA8DDE-6E19-4B45-ABB3-C79C2C640079}" srcOrd="0" destOrd="0" presId="urn:microsoft.com/office/officeart/2005/8/layout/orgChart1"/>
    <dgm:cxn modelId="{57C29259-E044-4C27-9558-051622A20959}" type="presParOf" srcId="{F3019C20-99FD-44D1-9013-DB2F8A03BFDC}" destId="{3BA07C05-721F-4173-A1D8-75FCA255E0F6}" srcOrd="1" destOrd="0" presId="urn:microsoft.com/office/officeart/2005/8/layout/orgChart1"/>
    <dgm:cxn modelId="{C8AA7EC2-1E6F-4702-B2FA-E6781496BFEF}" type="presParOf" srcId="{2576CFCB-EC8C-4B50-97B8-93C1327CF082}" destId="{470B6DFA-6162-4AA4-A2CD-92BD5F6ABCD7}" srcOrd="1" destOrd="0" presId="urn:microsoft.com/office/officeart/2005/8/layout/orgChart1"/>
    <dgm:cxn modelId="{D3C67D68-B739-40D2-A588-CA1E6CF365E6}" type="presParOf" srcId="{2576CFCB-EC8C-4B50-97B8-93C1327CF082}" destId="{9AE16C3C-87B3-43D1-9FE7-58E8CF8D060B}" srcOrd="2" destOrd="0" presId="urn:microsoft.com/office/officeart/2005/8/layout/orgChart1"/>
    <dgm:cxn modelId="{115AD105-3BC6-4E29-A1D6-8C8091DE486B}" type="presParOf" srcId="{7B369BDA-F212-41BB-9DD3-4B962AD211BD}" destId="{68127846-B7C9-4094-A629-D05012B4D83C}" srcOrd="2" destOrd="0" presId="urn:microsoft.com/office/officeart/2005/8/layout/orgChart1"/>
    <dgm:cxn modelId="{6CBF0811-BEDE-4046-91DA-85B6409321AF}" type="presParOf" srcId="{5C8EA09B-87A8-4C27-A21C-6EB05500090B}" destId="{0B204478-75AA-4366-A4D1-84081D9FD6D2}" srcOrd="4" destOrd="0" presId="urn:microsoft.com/office/officeart/2005/8/layout/orgChart1"/>
    <dgm:cxn modelId="{2C925771-01EA-4137-8BE4-9F7137F6894B}" type="presParOf" srcId="{5C8EA09B-87A8-4C27-A21C-6EB05500090B}" destId="{5E4A9238-F118-4636-A57F-EE376644DD0D}" srcOrd="5" destOrd="0" presId="urn:microsoft.com/office/officeart/2005/8/layout/orgChart1"/>
    <dgm:cxn modelId="{CE01B0C7-E92E-4387-B578-79CA9F377D5F}" type="presParOf" srcId="{5E4A9238-F118-4636-A57F-EE376644DD0D}" destId="{750B080F-33D5-4EA8-AE18-238DD6B61C8D}" srcOrd="0" destOrd="0" presId="urn:microsoft.com/office/officeart/2005/8/layout/orgChart1"/>
    <dgm:cxn modelId="{D222982F-E6C1-4661-A918-FB6FFCFBDA24}" type="presParOf" srcId="{750B080F-33D5-4EA8-AE18-238DD6B61C8D}" destId="{10EB90AD-41C3-44F8-81A6-74EE19F3CB84}" srcOrd="0" destOrd="0" presId="urn:microsoft.com/office/officeart/2005/8/layout/orgChart1"/>
    <dgm:cxn modelId="{85CB30F0-6C35-4228-BBCD-CE3FE99AA015}" type="presParOf" srcId="{750B080F-33D5-4EA8-AE18-238DD6B61C8D}" destId="{1603B5CE-0302-4E11-AA0C-F39E3343985C}" srcOrd="1" destOrd="0" presId="urn:microsoft.com/office/officeart/2005/8/layout/orgChart1"/>
    <dgm:cxn modelId="{36966B1E-6F16-4CF9-B132-5E07A04D9FEA}" type="presParOf" srcId="{5E4A9238-F118-4636-A57F-EE376644DD0D}" destId="{C5D333FC-FA42-4CC2-A09F-08E1A1862260}" srcOrd="1" destOrd="0" presId="urn:microsoft.com/office/officeart/2005/8/layout/orgChart1"/>
    <dgm:cxn modelId="{77896800-56FB-4E26-B863-902B2A2204CC}" type="presParOf" srcId="{C5D333FC-FA42-4CC2-A09F-08E1A1862260}" destId="{BD62B216-82FE-44D2-A1EB-6516CAA304F8}" srcOrd="0" destOrd="0" presId="urn:microsoft.com/office/officeart/2005/8/layout/orgChart1"/>
    <dgm:cxn modelId="{84E2CE3B-1D68-422A-938A-EF7C85CF1D96}" type="presParOf" srcId="{C5D333FC-FA42-4CC2-A09F-08E1A1862260}" destId="{47EB8476-22D5-4580-B311-CD6622C14DAC}" srcOrd="1" destOrd="0" presId="urn:microsoft.com/office/officeart/2005/8/layout/orgChart1"/>
    <dgm:cxn modelId="{3068F799-8CD1-409D-B7E9-B424C9612F3A}" type="presParOf" srcId="{47EB8476-22D5-4580-B311-CD6622C14DAC}" destId="{D1044E62-ED9C-49CA-92EE-A1EE6E8ED1D4}" srcOrd="0" destOrd="0" presId="urn:microsoft.com/office/officeart/2005/8/layout/orgChart1"/>
    <dgm:cxn modelId="{86CA43FB-AB13-4707-A8D6-1F41C5780F0D}" type="presParOf" srcId="{D1044E62-ED9C-49CA-92EE-A1EE6E8ED1D4}" destId="{0F8E69BE-3830-4AD7-80AA-7A7D8D71B208}" srcOrd="0" destOrd="0" presId="urn:microsoft.com/office/officeart/2005/8/layout/orgChart1"/>
    <dgm:cxn modelId="{4EEB9B6F-6C79-402A-B961-18DCBC4CE728}" type="presParOf" srcId="{D1044E62-ED9C-49CA-92EE-A1EE6E8ED1D4}" destId="{F831B858-0D08-4816-992F-18CADB1CE9A2}" srcOrd="1" destOrd="0" presId="urn:microsoft.com/office/officeart/2005/8/layout/orgChart1"/>
    <dgm:cxn modelId="{B3398E60-FA69-43A3-9FFB-D0032647211A}" type="presParOf" srcId="{47EB8476-22D5-4580-B311-CD6622C14DAC}" destId="{743C25EB-4C89-4F48-A8F6-C174F8E10666}" srcOrd="1" destOrd="0" presId="urn:microsoft.com/office/officeart/2005/8/layout/orgChart1"/>
    <dgm:cxn modelId="{7D7892ED-3232-4892-B209-07FD568FD893}" type="presParOf" srcId="{47EB8476-22D5-4580-B311-CD6622C14DAC}" destId="{F82F023A-8B86-4839-B927-A2BFB2CE95FC}" srcOrd="2" destOrd="0" presId="urn:microsoft.com/office/officeart/2005/8/layout/orgChart1"/>
    <dgm:cxn modelId="{22285DA8-42FD-4CBE-BFE2-B7BD7C96E40B}" type="presParOf" srcId="{5E4A9238-F118-4636-A57F-EE376644DD0D}" destId="{5A2AC56A-0632-4CEE-B0E1-E9E488ABD520}" srcOrd="2" destOrd="0" presId="urn:microsoft.com/office/officeart/2005/8/layout/orgChart1"/>
    <dgm:cxn modelId="{3C97CE28-3C65-4100-848D-F01D2BF360A2}" type="presParOf" srcId="{5C8EA09B-87A8-4C27-A21C-6EB05500090B}" destId="{80402278-9D77-4AB2-B75F-C2CEF6C52015}" srcOrd="6" destOrd="0" presId="urn:microsoft.com/office/officeart/2005/8/layout/orgChart1"/>
    <dgm:cxn modelId="{ED4355D3-9EE3-4A69-8E40-F4402E1424FD}" type="presParOf" srcId="{5C8EA09B-87A8-4C27-A21C-6EB05500090B}" destId="{96B8D3ED-CFF8-42C1-B175-4DF1B0A38199}" srcOrd="7" destOrd="0" presId="urn:microsoft.com/office/officeart/2005/8/layout/orgChart1"/>
    <dgm:cxn modelId="{6271C49C-E1AC-4FB6-867E-47628B4AF6D7}" type="presParOf" srcId="{96B8D3ED-CFF8-42C1-B175-4DF1B0A38199}" destId="{C7B3EA48-29F7-429D-A6F4-E82D4FA8C1D4}" srcOrd="0" destOrd="0" presId="urn:microsoft.com/office/officeart/2005/8/layout/orgChart1"/>
    <dgm:cxn modelId="{58EA97D6-6A2B-47B4-A828-DB896732131C}" type="presParOf" srcId="{C7B3EA48-29F7-429D-A6F4-E82D4FA8C1D4}" destId="{BCBF50F3-9F0B-466B-8705-1B2FD4F4A3E3}" srcOrd="0" destOrd="0" presId="urn:microsoft.com/office/officeart/2005/8/layout/orgChart1"/>
    <dgm:cxn modelId="{94AC2F46-AA26-430E-B90F-977318A35F1A}" type="presParOf" srcId="{C7B3EA48-29F7-429D-A6F4-E82D4FA8C1D4}" destId="{7157E3A4-289E-4FB6-8A55-3673DE30D8FE}" srcOrd="1" destOrd="0" presId="urn:microsoft.com/office/officeart/2005/8/layout/orgChart1"/>
    <dgm:cxn modelId="{CE719F0C-24D6-4975-9716-17CEA6422BC7}" type="presParOf" srcId="{96B8D3ED-CFF8-42C1-B175-4DF1B0A38199}" destId="{0C6AE7B4-AEB1-4702-925C-2B3CA0E3CB08}" srcOrd="1" destOrd="0" presId="urn:microsoft.com/office/officeart/2005/8/layout/orgChart1"/>
    <dgm:cxn modelId="{837F7D4C-15E0-4272-A5EC-0562C27A98A2}" type="presParOf" srcId="{96B8D3ED-CFF8-42C1-B175-4DF1B0A38199}" destId="{44549587-136A-4721-889F-5995BEA71597}" srcOrd="2" destOrd="0" presId="urn:microsoft.com/office/officeart/2005/8/layout/orgChart1"/>
    <dgm:cxn modelId="{B5CCAC12-C5C6-4449-9314-F2A28AAA3EC2}" type="presParOf" srcId="{CFCE28DC-12A8-4A4A-9F8E-2933DC1D0CB2}" destId="{0336B13A-7A64-4D28-9F27-906CFE1861A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02278-9D77-4AB2-B75F-C2CEF6C52015}">
      <dsp:nvSpPr>
        <dsp:cNvPr id="0" name=""/>
        <dsp:cNvSpPr/>
      </dsp:nvSpPr>
      <dsp:spPr>
        <a:xfrm>
          <a:off x="2137172" y="1442674"/>
          <a:ext cx="1673846" cy="193668"/>
        </a:xfrm>
        <a:custGeom>
          <a:avLst/>
          <a:gdLst/>
          <a:ahLst/>
          <a:cxnLst/>
          <a:rect l="0" t="0" r="0" b="0"/>
          <a:pathLst>
            <a:path>
              <a:moveTo>
                <a:pt x="0" y="0"/>
              </a:moveTo>
              <a:lnTo>
                <a:pt x="0" y="96834"/>
              </a:lnTo>
              <a:lnTo>
                <a:pt x="1673846" y="96834"/>
              </a:lnTo>
              <a:lnTo>
                <a:pt x="1673846" y="1936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62B216-82FE-44D2-A1EB-6516CAA304F8}">
      <dsp:nvSpPr>
        <dsp:cNvPr id="0" name=""/>
        <dsp:cNvSpPr/>
      </dsp:nvSpPr>
      <dsp:spPr>
        <a:xfrm>
          <a:off x="2326229" y="2097457"/>
          <a:ext cx="138334" cy="424225"/>
        </a:xfrm>
        <a:custGeom>
          <a:avLst/>
          <a:gdLst/>
          <a:ahLst/>
          <a:cxnLst/>
          <a:rect l="0" t="0" r="0" b="0"/>
          <a:pathLst>
            <a:path>
              <a:moveTo>
                <a:pt x="0" y="0"/>
              </a:moveTo>
              <a:lnTo>
                <a:pt x="0" y="424225"/>
              </a:lnTo>
              <a:lnTo>
                <a:pt x="138334" y="42422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204478-75AA-4366-A4D1-84081D9FD6D2}">
      <dsp:nvSpPr>
        <dsp:cNvPr id="0" name=""/>
        <dsp:cNvSpPr/>
      </dsp:nvSpPr>
      <dsp:spPr>
        <a:xfrm>
          <a:off x="2137172" y="1442674"/>
          <a:ext cx="557948" cy="193668"/>
        </a:xfrm>
        <a:custGeom>
          <a:avLst/>
          <a:gdLst/>
          <a:ahLst/>
          <a:cxnLst/>
          <a:rect l="0" t="0" r="0" b="0"/>
          <a:pathLst>
            <a:path>
              <a:moveTo>
                <a:pt x="0" y="0"/>
              </a:moveTo>
              <a:lnTo>
                <a:pt x="0" y="96834"/>
              </a:lnTo>
              <a:lnTo>
                <a:pt x="557948" y="96834"/>
              </a:lnTo>
              <a:lnTo>
                <a:pt x="557948" y="1936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C319D4-829B-4B5B-84AE-FBED0C2F31AC}">
      <dsp:nvSpPr>
        <dsp:cNvPr id="0" name=""/>
        <dsp:cNvSpPr/>
      </dsp:nvSpPr>
      <dsp:spPr>
        <a:xfrm>
          <a:off x="1210331" y="2097457"/>
          <a:ext cx="138334" cy="424225"/>
        </a:xfrm>
        <a:custGeom>
          <a:avLst/>
          <a:gdLst/>
          <a:ahLst/>
          <a:cxnLst/>
          <a:rect l="0" t="0" r="0" b="0"/>
          <a:pathLst>
            <a:path>
              <a:moveTo>
                <a:pt x="0" y="0"/>
              </a:moveTo>
              <a:lnTo>
                <a:pt x="0" y="424225"/>
              </a:lnTo>
              <a:lnTo>
                <a:pt x="138334" y="42422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285BA8-98B8-449B-A93E-F471CA281259}">
      <dsp:nvSpPr>
        <dsp:cNvPr id="0" name=""/>
        <dsp:cNvSpPr/>
      </dsp:nvSpPr>
      <dsp:spPr>
        <a:xfrm>
          <a:off x="1579223" y="1442674"/>
          <a:ext cx="557948" cy="193668"/>
        </a:xfrm>
        <a:custGeom>
          <a:avLst/>
          <a:gdLst/>
          <a:ahLst/>
          <a:cxnLst/>
          <a:rect l="0" t="0" r="0" b="0"/>
          <a:pathLst>
            <a:path>
              <a:moveTo>
                <a:pt x="557948" y="0"/>
              </a:moveTo>
              <a:lnTo>
                <a:pt x="557948" y="96834"/>
              </a:lnTo>
              <a:lnTo>
                <a:pt x="0" y="96834"/>
              </a:lnTo>
              <a:lnTo>
                <a:pt x="0" y="1936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40834-8B2D-446E-AE15-EAA5E1845674}">
      <dsp:nvSpPr>
        <dsp:cNvPr id="0" name=""/>
        <dsp:cNvSpPr/>
      </dsp:nvSpPr>
      <dsp:spPr>
        <a:xfrm>
          <a:off x="94433" y="2097457"/>
          <a:ext cx="138334" cy="424225"/>
        </a:xfrm>
        <a:custGeom>
          <a:avLst/>
          <a:gdLst/>
          <a:ahLst/>
          <a:cxnLst/>
          <a:rect l="0" t="0" r="0" b="0"/>
          <a:pathLst>
            <a:path>
              <a:moveTo>
                <a:pt x="0" y="0"/>
              </a:moveTo>
              <a:lnTo>
                <a:pt x="0" y="424225"/>
              </a:lnTo>
              <a:lnTo>
                <a:pt x="138334" y="42422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D46AC8-8A88-4F4B-9875-2844EA401FED}">
      <dsp:nvSpPr>
        <dsp:cNvPr id="0" name=""/>
        <dsp:cNvSpPr/>
      </dsp:nvSpPr>
      <dsp:spPr>
        <a:xfrm>
          <a:off x="463325" y="1442674"/>
          <a:ext cx="1673846" cy="193668"/>
        </a:xfrm>
        <a:custGeom>
          <a:avLst/>
          <a:gdLst/>
          <a:ahLst/>
          <a:cxnLst/>
          <a:rect l="0" t="0" r="0" b="0"/>
          <a:pathLst>
            <a:path>
              <a:moveTo>
                <a:pt x="1673846" y="0"/>
              </a:moveTo>
              <a:lnTo>
                <a:pt x="1673846" y="96834"/>
              </a:lnTo>
              <a:lnTo>
                <a:pt x="0" y="96834"/>
              </a:lnTo>
              <a:lnTo>
                <a:pt x="0" y="1936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6132A1-FCDD-4748-A48A-DC36079486C5}">
      <dsp:nvSpPr>
        <dsp:cNvPr id="0" name=""/>
        <dsp:cNvSpPr/>
      </dsp:nvSpPr>
      <dsp:spPr>
        <a:xfrm>
          <a:off x="1676057" y="981559"/>
          <a:ext cx="922229" cy="46111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Home</a:t>
          </a:r>
          <a:endParaRPr lang="en-US" sz="1400" kern="1200" dirty="0"/>
        </a:p>
      </dsp:txBody>
      <dsp:txXfrm>
        <a:off x="1676057" y="981559"/>
        <a:ext cx="922229" cy="461114"/>
      </dsp:txXfrm>
    </dsp:sp>
    <dsp:sp modelId="{5F04E1C5-9B7E-4079-8658-823A23BE327C}">
      <dsp:nvSpPr>
        <dsp:cNvPr id="0" name=""/>
        <dsp:cNvSpPr/>
      </dsp:nvSpPr>
      <dsp:spPr>
        <a:xfrm>
          <a:off x="2211" y="1636342"/>
          <a:ext cx="922229" cy="46111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Page1</a:t>
          </a:r>
          <a:endParaRPr lang="en-US" sz="1400" kern="1200" dirty="0"/>
        </a:p>
      </dsp:txBody>
      <dsp:txXfrm>
        <a:off x="2211" y="1636342"/>
        <a:ext cx="922229" cy="461114"/>
      </dsp:txXfrm>
    </dsp:sp>
    <dsp:sp modelId="{E5A96A93-D901-4F36-88F3-1E2D2EFA19E1}">
      <dsp:nvSpPr>
        <dsp:cNvPr id="0" name=""/>
        <dsp:cNvSpPr/>
      </dsp:nvSpPr>
      <dsp:spPr>
        <a:xfrm>
          <a:off x="232768" y="2291125"/>
          <a:ext cx="922229" cy="4611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Blah</a:t>
          </a:r>
          <a:endParaRPr lang="en-US" sz="1400" kern="1200" dirty="0"/>
        </a:p>
      </dsp:txBody>
      <dsp:txXfrm>
        <a:off x="232768" y="2291125"/>
        <a:ext cx="922229" cy="461114"/>
      </dsp:txXfrm>
    </dsp:sp>
    <dsp:sp modelId="{64AF8F5B-868E-41C5-9983-153F0D428084}">
      <dsp:nvSpPr>
        <dsp:cNvPr id="0" name=""/>
        <dsp:cNvSpPr/>
      </dsp:nvSpPr>
      <dsp:spPr>
        <a:xfrm>
          <a:off x="1118108" y="1636342"/>
          <a:ext cx="922229" cy="46111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Page 2</a:t>
          </a:r>
          <a:endParaRPr lang="en-US" sz="1400" kern="1200" dirty="0"/>
        </a:p>
      </dsp:txBody>
      <dsp:txXfrm>
        <a:off x="1118108" y="1636342"/>
        <a:ext cx="922229" cy="461114"/>
      </dsp:txXfrm>
    </dsp:sp>
    <dsp:sp modelId="{69DA8DDE-6E19-4B45-ABB3-C79C2C640079}">
      <dsp:nvSpPr>
        <dsp:cNvPr id="0" name=""/>
        <dsp:cNvSpPr/>
      </dsp:nvSpPr>
      <dsp:spPr>
        <a:xfrm>
          <a:off x="1348665" y="2291125"/>
          <a:ext cx="922229" cy="4611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Blah</a:t>
          </a:r>
          <a:endParaRPr lang="en-US" sz="1400" kern="1200" dirty="0"/>
        </a:p>
      </dsp:txBody>
      <dsp:txXfrm>
        <a:off x="1348665" y="2291125"/>
        <a:ext cx="922229" cy="461114"/>
      </dsp:txXfrm>
    </dsp:sp>
    <dsp:sp modelId="{10EB90AD-41C3-44F8-81A6-74EE19F3CB84}">
      <dsp:nvSpPr>
        <dsp:cNvPr id="0" name=""/>
        <dsp:cNvSpPr/>
      </dsp:nvSpPr>
      <dsp:spPr>
        <a:xfrm>
          <a:off x="2234006" y="1636342"/>
          <a:ext cx="922229" cy="46111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Contact Information</a:t>
          </a:r>
          <a:endParaRPr lang="en-US" sz="1400" kern="1200" dirty="0"/>
        </a:p>
      </dsp:txBody>
      <dsp:txXfrm>
        <a:off x="2234006" y="1636342"/>
        <a:ext cx="922229" cy="461114"/>
      </dsp:txXfrm>
    </dsp:sp>
    <dsp:sp modelId="{0F8E69BE-3830-4AD7-80AA-7A7D8D71B208}">
      <dsp:nvSpPr>
        <dsp:cNvPr id="0" name=""/>
        <dsp:cNvSpPr/>
      </dsp:nvSpPr>
      <dsp:spPr>
        <a:xfrm>
          <a:off x="2464563" y="2291125"/>
          <a:ext cx="922229" cy="46111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Blah</a:t>
          </a:r>
          <a:endParaRPr lang="en-US" sz="1400" kern="1200" dirty="0"/>
        </a:p>
      </dsp:txBody>
      <dsp:txXfrm>
        <a:off x="2464563" y="2291125"/>
        <a:ext cx="922229" cy="461114"/>
      </dsp:txXfrm>
    </dsp:sp>
    <dsp:sp modelId="{BCBF50F3-9F0B-466B-8705-1B2FD4F4A3E3}">
      <dsp:nvSpPr>
        <dsp:cNvPr id="0" name=""/>
        <dsp:cNvSpPr/>
      </dsp:nvSpPr>
      <dsp:spPr>
        <a:xfrm>
          <a:off x="3349903" y="1636342"/>
          <a:ext cx="922229" cy="46111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Work Cited</a:t>
          </a:r>
          <a:endParaRPr lang="en-US" sz="1400" kern="1200" dirty="0"/>
        </a:p>
      </dsp:txBody>
      <dsp:txXfrm>
        <a:off x="3349903" y="1636342"/>
        <a:ext cx="922229" cy="4611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4418583-37B6-44FF-AB7D-6769D858CD89}" type="datetimeFigureOut">
              <a:rPr lang="en-US"/>
              <a:pPr>
                <a:defRPr/>
              </a:pPr>
              <a:t>8/9/2017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A09A6B-357C-49FC-A309-A691C1BD5A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91C68D-7E01-48FE-A91D-B27F124710DE}" type="slidenum">
              <a:rPr lang="en-US"/>
              <a:pPr fontAlgn="base">
                <a:spcBef>
                  <a:spcPct val="0"/>
                </a:spcBef>
                <a:spcAft>
                  <a:spcPct val="0"/>
                </a:spcAft>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0D33898-6013-4856-9211-A30DA0292DD2}" type="datetimeFigureOut">
              <a:rPr lang="en-US"/>
              <a:pPr>
                <a:defRPr/>
              </a:pPr>
              <a:t>8/9/2017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395886-73EC-47F6-B331-2AFD419EFC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B62B2C-2CAB-404F-B22C-B3801D63F0C8}" type="datetimeFigureOut">
              <a:rPr lang="en-US"/>
              <a:pPr>
                <a:defRPr/>
              </a:pPr>
              <a:t>8/9/2017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8EFE2F-B3E8-4DA5-9F39-F756C96773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5DD5AA-E6D2-473A-9519-F1630A239D54}" type="datetimeFigureOut">
              <a:rPr lang="en-US"/>
              <a:pPr>
                <a:defRPr/>
              </a:pPr>
              <a:t>8/9/2017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A45AFD-F791-4D18-A049-93A524E6A4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5E5AB6-3ADC-4216-8CF4-691332A7BD89}" type="datetimeFigureOut">
              <a:rPr lang="en-US"/>
              <a:pPr>
                <a:defRPr/>
              </a:pPr>
              <a:t>8/9/2017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FB9778-529B-4D41-BCC4-A484110AFD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0DE15C8-AB41-4721-81A6-43562C7BBFE2}" type="datetimeFigureOut">
              <a:rPr lang="en-US"/>
              <a:pPr>
                <a:defRPr/>
              </a:pPr>
              <a:t>8/9/2017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3B895B-6D4F-4A11-90F8-44C40101882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2FDB875-8490-4C32-915E-5252D86CCE7D}" type="datetimeFigureOut">
              <a:rPr lang="en-US"/>
              <a:pPr>
                <a:defRPr/>
              </a:pPr>
              <a:t>8/9/2017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4AC1FB-A376-43B2-A4ED-E315059B9E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7C5FA9A-BF08-40D7-BE27-CDE3446F7DC0}" type="datetimeFigureOut">
              <a:rPr lang="en-US"/>
              <a:pPr>
                <a:defRPr/>
              </a:pPr>
              <a:t>8/9/2017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45F1E5B-96DC-4ADE-BF22-B1DC7BA1B6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F0F7BB-2860-4420-A80D-6FFE046F7352}" type="datetimeFigureOut">
              <a:rPr lang="en-US"/>
              <a:pPr>
                <a:defRPr/>
              </a:pPr>
              <a:t>8/9/2017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36394D-5BCC-4D17-8F9B-2BAD98F175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5078E88-1254-40CD-B461-3D8EA1A81E16}" type="datetimeFigureOut">
              <a:rPr lang="en-US"/>
              <a:pPr>
                <a:defRPr/>
              </a:pPr>
              <a:t>8/9/2017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5430BBF-F90B-4D02-847F-A93CAAA21C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8E6B0E-73AB-4783-8068-E35D8D86657F}" type="datetimeFigureOut">
              <a:rPr lang="en-US"/>
              <a:pPr>
                <a:defRPr/>
              </a:pPr>
              <a:t>8/9/2017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49F91B-2850-4DB2-8580-C9919E6D33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0DA3A5-10AE-4549-9CFF-F2B4C97D4905}" type="datetimeFigureOut">
              <a:rPr lang="en-US"/>
              <a:pPr>
                <a:defRPr/>
              </a:pPr>
              <a:t>8/9/2017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901F7E-E22B-4EB2-BDAD-CE4C58EF74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32D9CBC-96F9-4E2E-A9BE-E4B856175F02}" type="datetimeFigureOut">
              <a:rPr lang="en-US"/>
              <a:pPr>
                <a:defRPr/>
              </a:pPr>
              <a:t>8/9/2017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67983D4-F50F-4C8B-83BA-098108FB6B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mtClean="0">
                <a:solidFill>
                  <a:srgbClr val="E46C0A"/>
                </a:solidFill>
              </a:rPr>
              <a:t>Final Website Plan</a:t>
            </a:r>
            <a:endParaRPr lang="en-US" dirty="0" smtClean="0">
              <a:solidFill>
                <a:srgbClr val="E46C0A"/>
              </a:solidFill>
            </a:endParaRPr>
          </a:p>
        </p:txBody>
      </p:sp>
      <p:sp>
        <p:nvSpPr>
          <p:cNvPr id="5" name="Content Placeholder 2"/>
          <p:cNvSpPr txBox="1">
            <a:spLocks/>
          </p:cNvSpPr>
          <p:nvPr/>
        </p:nvSpPr>
        <p:spPr bwMode="auto">
          <a:xfrm>
            <a:off x="0" y="533400"/>
            <a:ext cx="91440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Font typeface="Arial" charset="0"/>
              <a:buNone/>
            </a:pPr>
            <a:r>
              <a:rPr lang="en-US" sz="1800" b="1" dirty="0" smtClean="0"/>
              <a:t>You are to create a final website of your CHOICE ( after Frau’s approval, of course). Here is the time to show me all that you have learned this semester in Web Design! This website should be the best on you have ever created! Spend time to make a quality product.</a:t>
            </a:r>
          </a:p>
          <a:p>
            <a:pPr marL="0" indent="0">
              <a:lnSpc>
                <a:spcPct val="80000"/>
              </a:lnSpc>
              <a:buFont typeface="Arial" charset="0"/>
              <a:buNone/>
            </a:pPr>
            <a:endParaRPr lang="en-US" sz="1800" b="1" dirty="0" smtClean="0"/>
          </a:p>
          <a:p>
            <a:pPr marL="0" indent="0">
              <a:lnSpc>
                <a:spcPct val="80000"/>
              </a:lnSpc>
              <a:buFont typeface="Arial" charset="0"/>
              <a:buNone/>
            </a:pPr>
            <a:r>
              <a:rPr lang="en-US" sz="1800" dirty="0" smtClean="0"/>
              <a:t> 1) Once you have decided on a topic/theme for your final website you must create a proposal for me to review. </a:t>
            </a:r>
          </a:p>
          <a:p>
            <a:pPr lvl="1">
              <a:lnSpc>
                <a:spcPct val="80000"/>
              </a:lnSpc>
            </a:pPr>
            <a:r>
              <a:rPr lang="en-US" sz="1400" dirty="0" smtClean="0"/>
              <a:t>Your proposal should be a well edited, typed, printed off sheet.</a:t>
            </a:r>
          </a:p>
          <a:p>
            <a:pPr lvl="1">
              <a:lnSpc>
                <a:spcPct val="80000"/>
              </a:lnSpc>
            </a:pPr>
            <a:r>
              <a:rPr lang="en-US" sz="1400" dirty="0" smtClean="0"/>
              <a:t> It should include your website plan questions answered in paragraph  form with a diagram to assist me visually.</a:t>
            </a:r>
          </a:p>
          <a:p>
            <a:pPr lvl="1">
              <a:lnSpc>
                <a:spcPct val="80000"/>
              </a:lnSpc>
            </a:pPr>
            <a:r>
              <a:rPr lang="en-US" sz="1400" dirty="0" smtClean="0"/>
              <a:t>Use the links on the website to help you write a strong proposal.  The Expository Essay one will help you out the most!</a:t>
            </a:r>
          </a:p>
          <a:p>
            <a:pPr marL="0" indent="0">
              <a:lnSpc>
                <a:spcPct val="80000"/>
              </a:lnSpc>
              <a:buNone/>
            </a:pPr>
            <a:r>
              <a:rPr lang="en-US" sz="1800" dirty="0" smtClean="0"/>
              <a:t>2) Check your grammar and have another classmate look over your grammar and give you feedback on your paper before you turned in.</a:t>
            </a:r>
          </a:p>
          <a:p>
            <a:pPr marL="0" indent="0">
              <a:lnSpc>
                <a:spcPct val="80000"/>
              </a:lnSpc>
              <a:buNone/>
            </a:pPr>
            <a:endParaRPr lang="en-US" sz="1800" dirty="0"/>
          </a:p>
          <a:p>
            <a:pPr marL="0" indent="0">
              <a:lnSpc>
                <a:spcPct val="80000"/>
              </a:lnSpc>
              <a:buNone/>
            </a:pPr>
            <a:r>
              <a:rPr lang="en-US" sz="1800" dirty="0" smtClean="0"/>
              <a:t>3) This grade is worth </a:t>
            </a:r>
            <a:r>
              <a:rPr lang="en-US" sz="1800" b="1" dirty="0" smtClean="0"/>
              <a:t>100pts</a:t>
            </a:r>
            <a:r>
              <a:rPr lang="en-US" sz="1800" dirty="0" smtClean="0"/>
              <a:t> and if your essay is not well written, it will be returned to you for improvements. You will need to fix the things wrong with it, before I will give you a grade. Put the necessary time into it initially to not have to spend as much time correcting a poorly written essay!   </a:t>
            </a:r>
            <a:endParaRPr lang="en-US" sz="1800" dirty="0" smtClean="0"/>
          </a:p>
        </p:txBody>
      </p:sp>
    </p:spTree>
    <p:extLst>
      <p:ext uri="{BB962C8B-B14F-4D97-AF65-F5344CB8AC3E}">
        <p14:creationId xmlns:p14="http://schemas.microsoft.com/office/powerpoint/2010/main" val="1249811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304800" y="761206"/>
            <a:ext cx="3346450" cy="366713"/>
          </a:xfrm>
          <a:prstGeom prst="rect">
            <a:avLst/>
          </a:prstGeom>
          <a:noFill/>
          <a:ln w="9525">
            <a:noFill/>
            <a:miter lim="800000"/>
            <a:headEnd/>
            <a:tailEnd/>
          </a:ln>
          <a:effectLst/>
        </p:spPr>
        <p:txBody>
          <a:bodyPr>
            <a:spAutoFit/>
          </a:bodyPr>
          <a:lstStyle/>
          <a:p>
            <a:r>
              <a:rPr lang="en-US" b="1" dirty="0"/>
              <a:t>Questions to answer in Word</a:t>
            </a:r>
          </a:p>
        </p:txBody>
      </p:sp>
      <p:sp>
        <p:nvSpPr>
          <p:cNvPr id="9" name="Content Placeholder 8"/>
          <p:cNvSpPr>
            <a:spLocks/>
          </p:cNvSpPr>
          <p:nvPr/>
        </p:nvSpPr>
        <p:spPr bwMode="auto">
          <a:xfrm>
            <a:off x="12700" y="1295400"/>
            <a:ext cx="4497388" cy="4343400"/>
          </a:xfrm>
          <a:prstGeom prst="rect">
            <a:avLst/>
          </a:prstGeom>
          <a:noFill/>
          <a:ln w="9525">
            <a:noFill/>
            <a:miter lim="800000"/>
            <a:headEnd/>
            <a:tailEnd/>
          </a:ln>
        </p:spPr>
        <p:txBody>
          <a:bodyPr/>
          <a:lstStyle/>
          <a:p>
            <a:pPr marL="342900" indent="-342900">
              <a:lnSpc>
                <a:spcPct val="90000"/>
              </a:lnSpc>
              <a:spcBef>
                <a:spcPct val="20000"/>
              </a:spcBef>
              <a:buFont typeface="Arial" charset="0"/>
              <a:buChar char="•"/>
            </a:pPr>
            <a:r>
              <a:rPr lang="en-US" dirty="0">
                <a:latin typeface="Calibri" pitchFamily="34" charset="0"/>
              </a:rPr>
              <a:t>Who is the target audience</a:t>
            </a:r>
            <a:r>
              <a:rPr lang="en-US" dirty="0" smtClean="0">
                <a:latin typeface="Calibri" pitchFamily="34" charset="0"/>
              </a:rPr>
              <a:t>? Why are you choosing this group of people? </a:t>
            </a:r>
            <a:endParaRPr lang="en-US" dirty="0">
              <a:latin typeface="Calibri" pitchFamily="34" charset="0"/>
            </a:endParaRPr>
          </a:p>
          <a:p>
            <a:pPr marL="342900" indent="-342900">
              <a:lnSpc>
                <a:spcPct val="90000"/>
              </a:lnSpc>
              <a:spcBef>
                <a:spcPct val="20000"/>
              </a:spcBef>
              <a:buFont typeface="Arial" charset="0"/>
              <a:buChar char="•"/>
            </a:pPr>
            <a:r>
              <a:rPr lang="en-US" dirty="0">
                <a:latin typeface="Calibri" pitchFamily="34" charset="0"/>
              </a:rPr>
              <a:t>How can I tailor the site to reach that audience (causal language vs. formal and how many pictures to use per page</a:t>
            </a:r>
            <a:r>
              <a:rPr lang="en-US" dirty="0" smtClean="0">
                <a:latin typeface="Calibri" pitchFamily="34" charset="0"/>
              </a:rPr>
              <a:t>)? How will you attract this group of people to your site?</a:t>
            </a:r>
            <a:endParaRPr lang="en-US" dirty="0">
              <a:latin typeface="Calibri" pitchFamily="34" charset="0"/>
            </a:endParaRPr>
          </a:p>
          <a:p>
            <a:pPr marL="342900" indent="-342900">
              <a:lnSpc>
                <a:spcPct val="90000"/>
              </a:lnSpc>
              <a:spcBef>
                <a:spcPct val="20000"/>
              </a:spcBef>
              <a:buFont typeface="Arial" charset="0"/>
              <a:buChar char="•"/>
            </a:pPr>
            <a:r>
              <a:rPr lang="en-US" dirty="0">
                <a:latin typeface="Calibri" pitchFamily="34" charset="0"/>
              </a:rPr>
              <a:t>What are the goals </a:t>
            </a:r>
            <a:r>
              <a:rPr lang="en-US" dirty="0" smtClean="0">
                <a:latin typeface="Calibri" pitchFamily="34" charset="0"/>
              </a:rPr>
              <a:t> and </a:t>
            </a:r>
            <a:r>
              <a:rPr lang="en-US" dirty="0" smtClean="0">
                <a:latin typeface="Calibri" pitchFamily="34" charset="0"/>
              </a:rPr>
              <a:t>purpose </a:t>
            </a:r>
            <a:r>
              <a:rPr lang="en-US" dirty="0" smtClean="0">
                <a:latin typeface="Calibri" pitchFamily="34" charset="0"/>
              </a:rPr>
              <a:t>for </a:t>
            </a:r>
            <a:r>
              <a:rPr lang="en-US" dirty="0">
                <a:latin typeface="Calibri" pitchFamily="34" charset="0"/>
              </a:rPr>
              <a:t>the site</a:t>
            </a:r>
            <a:r>
              <a:rPr lang="en-US" dirty="0" smtClean="0">
                <a:latin typeface="Calibri" pitchFamily="34" charset="0"/>
              </a:rPr>
              <a:t>?</a:t>
            </a:r>
            <a:endParaRPr lang="en-US" dirty="0">
              <a:latin typeface="Calibri" pitchFamily="34" charset="0"/>
            </a:endParaRPr>
          </a:p>
          <a:p>
            <a:pPr marL="342900" indent="-342900">
              <a:lnSpc>
                <a:spcPct val="90000"/>
              </a:lnSpc>
              <a:spcBef>
                <a:spcPct val="20000"/>
              </a:spcBef>
              <a:buFont typeface="Arial" charset="0"/>
              <a:buChar char="•"/>
            </a:pPr>
            <a:r>
              <a:rPr lang="en-US" dirty="0">
                <a:latin typeface="Calibri" pitchFamily="34" charset="0"/>
              </a:rPr>
              <a:t>What are my sources for media/images- content?</a:t>
            </a:r>
          </a:p>
          <a:p>
            <a:pPr marL="742950" lvl="1" indent="-285750">
              <a:lnSpc>
                <a:spcPct val="90000"/>
              </a:lnSpc>
              <a:spcBef>
                <a:spcPct val="20000"/>
              </a:spcBef>
              <a:buFont typeface="Arial" charset="0"/>
              <a:buChar char="–"/>
            </a:pPr>
            <a:r>
              <a:rPr lang="en-US" dirty="0">
                <a:latin typeface="Calibri" pitchFamily="34" charset="0"/>
              </a:rPr>
              <a:t>Include </a:t>
            </a:r>
            <a:r>
              <a:rPr lang="en-US" dirty="0" smtClean="0">
                <a:latin typeface="Calibri" pitchFamily="34" charset="0"/>
              </a:rPr>
              <a:t>5 </a:t>
            </a:r>
            <a:r>
              <a:rPr lang="en-US" dirty="0" smtClean="0">
                <a:latin typeface="Calibri" pitchFamily="34" charset="0"/>
              </a:rPr>
              <a:t>inks </a:t>
            </a:r>
            <a:r>
              <a:rPr lang="en-US" dirty="0">
                <a:latin typeface="Calibri" pitchFamily="34" charset="0"/>
              </a:rPr>
              <a:t>for these in your plan.</a:t>
            </a:r>
          </a:p>
          <a:p>
            <a:pPr marL="742950" lvl="1" indent="-285750">
              <a:lnSpc>
                <a:spcPct val="90000"/>
              </a:lnSpc>
              <a:spcBef>
                <a:spcPct val="20000"/>
              </a:spcBef>
              <a:buFont typeface="Arial" charset="0"/>
              <a:buChar char="–"/>
            </a:pPr>
            <a:r>
              <a:rPr lang="en-US" dirty="0">
                <a:latin typeface="Calibri" pitchFamily="34" charset="0"/>
              </a:rPr>
              <a:t>I should see at least </a:t>
            </a:r>
            <a:r>
              <a:rPr lang="en-US" dirty="0" smtClean="0">
                <a:latin typeface="Calibri" pitchFamily="34" charset="0"/>
              </a:rPr>
              <a:t>5 images</a:t>
            </a:r>
            <a:endParaRPr lang="en-US" dirty="0">
              <a:latin typeface="Calibri" pitchFamily="34" charset="0"/>
            </a:endParaRPr>
          </a:p>
          <a:p>
            <a:pPr marL="342900" indent="-342900">
              <a:lnSpc>
                <a:spcPct val="90000"/>
              </a:lnSpc>
              <a:spcBef>
                <a:spcPct val="20000"/>
              </a:spcBef>
              <a:buFont typeface="Arial" charset="0"/>
              <a:buChar char="•"/>
            </a:pPr>
            <a:r>
              <a:rPr lang="en-US" dirty="0">
                <a:latin typeface="Calibri" pitchFamily="34" charset="0"/>
              </a:rPr>
              <a:t>How often should the site be updated?</a:t>
            </a:r>
          </a:p>
        </p:txBody>
      </p:sp>
      <p:sp>
        <p:nvSpPr>
          <p:cNvPr id="10" name="Text Placeholder 9"/>
          <p:cNvSpPr>
            <a:spLocks/>
          </p:cNvSpPr>
          <p:nvPr/>
        </p:nvSpPr>
        <p:spPr bwMode="auto">
          <a:xfrm>
            <a:off x="4876800" y="1127919"/>
            <a:ext cx="4495800" cy="639763"/>
          </a:xfrm>
          <a:prstGeom prst="rect">
            <a:avLst/>
          </a:prstGeom>
          <a:noFill/>
          <a:ln w="9525">
            <a:noFill/>
            <a:miter lim="800000"/>
            <a:headEnd/>
            <a:tailEnd/>
          </a:ln>
        </p:spPr>
        <p:txBody>
          <a:bodyPr anchor="b"/>
          <a:lstStyle/>
          <a:p>
            <a:pPr fontAlgn="auto">
              <a:spcBef>
                <a:spcPct val="20000"/>
              </a:spcBef>
              <a:spcAft>
                <a:spcPts val="0"/>
              </a:spcAft>
              <a:buFont typeface="Arial" panose="020B0604020202020204" pitchFamily="34" charset="0"/>
              <a:buNone/>
              <a:defRPr/>
            </a:pPr>
            <a:r>
              <a:rPr lang="en-US" sz="2400" b="1" dirty="0">
                <a:latin typeface="+mn-lt"/>
              </a:rPr>
              <a:t>Create a diagram to show your plan</a:t>
            </a:r>
          </a:p>
        </p:txBody>
      </p:sp>
      <p:sp>
        <p:nvSpPr>
          <p:cNvPr id="14343" name="Rectangle 7"/>
          <p:cNvSpPr>
            <a:spLocks noChangeArrowheads="1"/>
          </p:cNvSpPr>
          <p:nvPr/>
        </p:nvSpPr>
        <p:spPr bwMode="auto">
          <a:xfrm>
            <a:off x="4673600" y="1873251"/>
            <a:ext cx="4572000" cy="1558925"/>
          </a:xfrm>
          <a:prstGeom prst="rect">
            <a:avLst/>
          </a:prstGeom>
          <a:noFill/>
          <a:ln w="9525">
            <a:noFill/>
            <a:miter lim="800000"/>
            <a:headEnd/>
            <a:tailEnd/>
          </a:ln>
          <a:effectLst/>
        </p:spPr>
        <p:txBody>
          <a:bodyPr>
            <a:spAutoFit/>
          </a:bodyPr>
          <a:lstStyle/>
          <a:p>
            <a:r>
              <a:rPr lang="en-US" sz="1600" dirty="0"/>
              <a:t>Include in diagram:</a:t>
            </a:r>
          </a:p>
          <a:p>
            <a:r>
              <a:rPr lang="en-US" sz="1600" dirty="0"/>
              <a:t>	-Heading of page</a:t>
            </a:r>
          </a:p>
          <a:p>
            <a:r>
              <a:rPr lang="en-US" sz="1600" dirty="0"/>
              <a:t>	-What content will be on page</a:t>
            </a:r>
          </a:p>
          <a:p>
            <a:r>
              <a:rPr lang="en-US" sz="1600" dirty="0"/>
              <a:t>	-Any other valuable information</a:t>
            </a:r>
          </a:p>
          <a:p>
            <a:r>
              <a:rPr lang="en-US" sz="1600" b="1" dirty="0"/>
              <a:t>this diagram must be more specific than the rest you have done before.</a:t>
            </a:r>
          </a:p>
        </p:txBody>
      </p:sp>
      <p:sp>
        <p:nvSpPr>
          <p:cNvPr id="6" name="TextBox 5"/>
          <p:cNvSpPr txBox="1"/>
          <p:nvPr/>
        </p:nvSpPr>
        <p:spPr>
          <a:xfrm>
            <a:off x="304800" y="70248"/>
            <a:ext cx="8586788" cy="646331"/>
          </a:xfrm>
          <a:prstGeom prst="rect">
            <a:avLst/>
          </a:prstGeom>
          <a:noFill/>
        </p:spPr>
        <p:txBody>
          <a:bodyPr wrap="square" rtlCol="0">
            <a:spAutoFit/>
          </a:bodyPr>
          <a:lstStyle/>
          <a:p>
            <a:r>
              <a:rPr lang="en-US" dirty="0" smtClean="0"/>
              <a:t>Be sure to answer the questions in your paper and include the diagram at the end of your paper!</a:t>
            </a:r>
            <a:endParaRPr lang="en-US" dirty="0"/>
          </a:p>
        </p:txBody>
      </p:sp>
      <p:graphicFrame>
        <p:nvGraphicFramePr>
          <p:cNvPr id="7" name="Diagram 6"/>
          <p:cNvGraphicFramePr/>
          <p:nvPr>
            <p:extLst>
              <p:ext uri="{D42A27DB-BD31-4B8C-83A1-F6EECF244321}">
                <p14:modId xmlns:p14="http://schemas.microsoft.com/office/powerpoint/2010/main" val="4253682251"/>
              </p:ext>
            </p:extLst>
          </p:nvPr>
        </p:nvGraphicFramePr>
        <p:xfrm>
          <a:off x="4673600" y="2743200"/>
          <a:ext cx="4274344"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457200" y="0"/>
            <a:ext cx="8229600" cy="1143000"/>
          </a:xfrm>
        </p:spPr>
        <p:txBody>
          <a:bodyPr/>
          <a:lstStyle/>
          <a:p>
            <a:r>
              <a:rPr lang="en-US" sz="3500" smtClean="0"/>
              <a:t>Your website must include:</a:t>
            </a:r>
          </a:p>
        </p:txBody>
      </p:sp>
      <p:sp>
        <p:nvSpPr>
          <p:cNvPr id="17411" name="Rectangle 3"/>
          <p:cNvSpPr>
            <a:spLocks noGrp="1"/>
          </p:cNvSpPr>
          <p:nvPr>
            <p:ph type="body" idx="1"/>
          </p:nvPr>
        </p:nvSpPr>
        <p:spPr>
          <a:xfrm>
            <a:off x="457200" y="990600"/>
            <a:ext cx="8229600" cy="5867400"/>
          </a:xfrm>
        </p:spPr>
        <p:txBody>
          <a:bodyPr/>
          <a:lstStyle/>
          <a:p>
            <a:pPr>
              <a:lnSpc>
                <a:spcPct val="80000"/>
              </a:lnSpc>
              <a:buFont typeface="Arial" charset="0"/>
              <a:buNone/>
            </a:pPr>
            <a:r>
              <a:rPr lang="en-US" sz="2100" dirty="0" smtClean="0"/>
              <a:t>*A one of a kind 2 side bar advertisements created by you in Photoshop that is hyperlinked to another site.</a:t>
            </a:r>
          </a:p>
          <a:p>
            <a:pPr>
              <a:lnSpc>
                <a:spcPct val="80000"/>
              </a:lnSpc>
              <a:buFont typeface="Arial" charset="0"/>
              <a:buNone/>
            </a:pPr>
            <a:r>
              <a:rPr lang="en-US" sz="2100" dirty="0" smtClean="0"/>
              <a:t>*A one of a kind 3 layered picture to be used as a background </a:t>
            </a:r>
            <a:r>
              <a:rPr lang="en-US" sz="2100" dirty="0" smtClean="0"/>
              <a:t>on one of </a:t>
            </a:r>
            <a:r>
              <a:rPr lang="en-US" sz="2100" dirty="0" smtClean="0"/>
              <a:t>your </a:t>
            </a:r>
            <a:r>
              <a:rPr lang="en-US" sz="2100" dirty="0" smtClean="0"/>
              <a:t>pages </a:t>
            </a:r>
            <a:r>
              <a:rPr lang="en-US" sz="2100" dirty="0" smtClean="0"/>
              <a:t>made in Photoshop by you.</a:t>
            </a:r>
          </a:p>
          <a:p>
            <a:pPr lvl="2">
              <a:lnSpc>
                <a:spcPct val="80000"/>
              </a:lnSpc>
            </a:pPr>
            <a:r>
              <a:rPr lang="en-US" sz="1700" dirty="0" smtClean="0"/>
              <a:t>Must include 5 pages to your site:</a:t>
            </a:r>
          </a:p>
          <a:p>
            <a:pPr lvl="3">
              <a:lnSpc>
                <a:spcPct val="80000"/>
              </a:lnSpc>
            </a:pPr>
            <a:r>
              <a:rPr lang="en-US" sz="1400" b="1" dirty="0" smtClean="0"/>
              <a:t>Introduction/homepage:</a:t>
            </a:r>
            <a:r>
              <a:rPr lang="en-US" sz="1400" dirty="0" smtClean="0"/>
              <a:t> Needs to be eye catching and summarize what the visitor will view on your page. Never just state the purpose of site. </a:t>
            </a:r>
          </a:p>
          <a:p>
            <a:pPr lvl="3">
              <a:lnSpc>
                <a:spcPct val="80000"/>
              </a:lnSpc>
            </a:pPr>
            <a:r>
              <a:rPr lang="en-US" sz="1400" b="1" dirty="0" smtClean="0"/>
              <a:t>Contact information page </a:t>
            </a:r>
            <a:r>
              <a:rPr lang="en-US" sz="1400" dirty="0" smtClean="0"/>
              <a:t>: Email, Mailing and Phone Number: It all should be fake and include links to other useful sites</a:t>
            </a:r>
            <a:endParaRPr lang="en-US" sz="1400" b="1" dirty="0" smtClean="0"/>
          </a:p>
          <a:p>
            <a:pPr lvl="3">
              <a:lnSpc>
                <a:spcPct val="80000"/>
              </a:lnSpc>
            </a:pPr>
            <a:r>
              <a:rPr lang="en-US" sz="1400" b="1" dirty="0" smtClean="0"/>
              <a:t>Work cited page </a:t>
            </a:r>
            <a:r>
              <a:rPr lang="en-US" sz="1400" dirty="0" smtClean="0"/>
              <a:t>(MLA format): Include where you get the photos from that you use for Photoshop</a:t>
            </a:r>
          </a:p>
          <a:p>
            <a:pPr lvl="3">
              <a:lnSpc>
                <a:spcPct val="80000"/>
              </a:lnSpc>
            </a:pPr>
            <a:r>
              <a:rPr lang="en-US" sz="1400" dirty="0" smtClean="0"/>
              <a:t>2 more pages of your choice that fit your sites needs</a:t>
            </a:r>
          </a:p>
          <a:p>
            <a:pPr lvl="2">
              <a:lnSpc>
                <a:spcPct val="80000"/>
              </a:lnSpc>
            </a:pPr>
            <a:r>
              <a:rPr lang="en-US" sz="1700" dirty="0" smtClean="0"/>
              <a:t>Pictures on every page: </a:t>
            </a:r>
          </a:p>
          <a:p>
            <a:pPr lvl="3">
              <a:lnSpc>
                <a:spcPct val="80000"/>
              </a:lnSpc>
            </a:pPr>
            <a:r>
              <a:rPr lang="en-US" sz="1400" dirty="0" smtClean="0"/>
              <a:t>Include alternative text (for screen readers)</a:t>
            </a:r>
          </a:p>
          <a:p>
            <a:pPr lvl="3">
              <a:lnSpc>
                <a:spcPct val="80000"/>
              </a:lnSpc>
            </a:pPr>
            <a:r>
              <a:rPr lang="en-US" sz="1400" dirty="0" smtClean="0"/>
              <a:t>Include link to where picture came </a:t>
            </a:r>
            <a:r>
              <a:rPr lang="en-US" sz="1400" dirty="0" smtClean="0"/>
              <a:t>from</a:t>
            </a:r>
          </a:p>
          <a:p>
            <a:pPr lvl="3">
              <a:lnSpc>
                <a:spcPct val="80000"/>
              </a:lnSpc>
            </a:pPr>
            <a:r>
              <a:rPr lang="en-US" sz="1400" dirty="0" smtClean="0"/>
              <a:t>Include at least one rollover link</a:t>
            </a:r>
            <a:endParaRPr lang="en-US" sz="1400" dirty="0" smtClean="0"/>
          </a:p>
          <a:p>
            <a:pPr lvl="2">
              <a:lnSpc>
                <a:spcPct val="80000"/>
              </a:lnSpc>
            </a:pPr>
            <a:r>
              <a:rPr lang="en-US" sz="1700" dirty="0" smtClean="0"/>
              <a:t>Include 2 tables comparing information: This can be used for use of costs, dates, weather or whatever your website may need. </a:t>
            </a:r>
          </a:p>
          <a:p>
            <a:pPr lvl="2">
              <a:lnSpc>
                <a:spcPct val="80000"/>
              </a:lnSpc>
            </a:pPr>
            <a:r>
              <a:rPr lang="en-US" sz="1700" dirty="0" smtClean="0"/>
              <a:t>Links</a:t>
            </a:r>
          </a:p>
          <a:p>
            <a:pPr lvl="3">
              <a:lnSpc>
                <a:spcPct val="80000"/>
              </a:lnSpc>
            </a:pPr>
            <a:r>
              <a:rPr lang="en-US" sz="1400" dirty="0" smtClean="0"/>
              <a:t>Hyperlinks to other useful sites</a:t>
            </a:r>
          </a:p>
          <a:p>
            <a:pPr lvl="3">
              <a:lnSpc>
                <a:spcPct val="80000"/>
              </a:lnSpc>
            </a:pPr>
            <a:r>
              <a:rPr lang="en-US" sz="1400" dirty="0" smtClean="0"/>
              <a:t>1 Audio file</a:t>
            </a:r>
          </a:p>
          <a:p>
            <a:pPr lvl="3">
              <a:lnSpc>
                <a:spcPct val="80000"/>
              </a:lnSpc>
            </a:pPr>
            <a:r>
              <a:rPr lang="en-US" sz="1400" dirty="0" smtClean="0"/>
              <a:t>1 Video file</a:t>
            </a:r>
          </a:p>
          <a:p>
            <a:pPr lvl="3">
              <a:lnSpc>
                <a:spcPct val="80000"/>
              </a:lnSpc>
            </a:pPr>
            <a:r>
              <a:rPr lang="en-US" sz="1400" dirty="0" smtClean="0"/>
              <a:t>Navigation: </a:t>
            </a:r>
            <a:r>
              <a:rPr lang="en-US" sz="1400" dirty="0" smtClean="0"/>
              <a:t>on </a:t>
            </a:r>
            <a:r>
              <a:rPr lang="en-US" sz="1400" dirty="0" smtClean="0"/>
              <a:t>all pages to create user friendly </a:t>
            </a:r>
            <a:r>
              <a:rPr lang="en-US" sz="1400" dirty="0" smtClean="0"/>
              <a:t>format. Connect </a:t>
            </a:r>
            <a:r>
              <a:rPr lang="en-US" sz="1400" dirty="0" smtClean="0"/>
              <a:t>all pages as last thing to complete to ensure connection </a:t>
            </a:r>
          </a:p>
          <a:p>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599</Words>
  <Application>Microsoft Office PowerPoint</Application>
  <PresentationFormat>On-screen Show (4:3)</PresentationFormat>
  <Paragraphs>52</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Your website must include: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Maureen Richards</cp:lastModifiedBy>
  <cp:revision>20</cp:revision>
  <dcterms:created xsi:type="dcterms:W3CDTF">2014-03-02T20:18:47Z</dcterms:created>
  <dcterms:modified xsi:type="dcterms:W3CDTF">2017-08-10T01:19:35Z</dcterms:modified>
</cp:coreProperties>
</file>