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5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701774-AECC-4301-B8D6-FF447A9F05A5}" type="datetimeFigureOut">
              <a:rPr lang="en-US" smtClean="0"/>
              <a:t>11/27/2017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CC9458-B815-4110-9CE8-31DB09C797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5206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C9458-B815-4110-9CE8-31DB09C7977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1299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8913DA5-2D71-4274-9641-A867ABEB8C69}" type="datetimeFigureOut">
              <a:rPr lang="en-US" smtClean="0"/>
              <a:t>11/27/2017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3FD6924-9DAA-42AF-9E0A-4F37B8C7E1E0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13DA5-2D71-4274-9641-A867ABEB8C69}" type="datetimeFigureOut">
              <a:rPr lang="en-US" smtClean="0"/>
              <a:t>11/27/2017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D6924-9DAA-42AF-9E0A-4F37B8C7E1E0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13DA5-2D71-4274-9641-A867ABEB8C69}" type="datetimeFigureOut">
              <a:rPr lang="en-US" smtClean="0"/>
              <a:t>11/27/2017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D6924-9DAA-42AF-9E0A-4F37B8C7E1E0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13DA5-2D71-4274-9641-A867ABEB8C69}" type="datetimeFigureOut">
              <a:rPr lang="en-US" smtClean="0"/>
              <a:t>11/27/2017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D6924-9DAA-42AF-9E0A-4F37B8C7E1E0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13DA5-2D71-4274-9641-A867ABEB8C69}" type="datetimeFigureOut">
              <a:rPr lang="en-US" smtClean="0"/>
              <a:t>11/27/2017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D6924-9DAA-42AF-9E0A-4F37B8C7E1E0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13DA5-2D71-4274-9641-A867ABEB8C69}" type="datetimeFigureOut">
              <a:rPr lang="en-US" smtClean="0"/>
              <a:t>11/27/2017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D6924-9DAA-42AF-9E0A-4F37B8C7E1E0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13DA5-2D71-4274-9641-A867ABEB8C69}" type="datetimeFigureOut">
              <a:rPr lang="en-US" smtClean="0"/>
              <a:t>11/27/2017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D6924-9DAA-42AF-9E0A-4F37B8C7E1E0}" type="slidenum">
              <a:rPr lang="en-US" smtClean="0"/>
              <a:t>‹#›</a:t>
            </a:fld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13DA5-2D71-4274-9641-A867ABEB8C69}" type="datetimeFigureOut">
              <a:rPr lang="en-US" smtClean="0"/>
              <a:t>11/27/2017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D6924-9DAA-42AF-9E0A-4F37B8C7E1E0}" type="slidenum">
              <a:rPr lang="en-US" smtClean="0"/>
              <a:t>‹#›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13DA5-2D71-4274-9641-A867ABEB8C69}" type="datetimeFigureOut">
              <a:rPr lang="en-US" smtClean="0"/>
              <a:t>11/27/2017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D6924-9DAA-42AF-9E0A-4F37B8C7E1E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13DA5-2D71-4274-9641-A867ABEB8C69}" type="datetimeFigureOut">
              <a:rPr lang="en-US" smtClean="0"/>
              <a:t>11/27/2017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D6924-9DAA-42AF-9E0A-4F37B8C7E1E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13DA5-2D71-4274-9641-A867ABEB8C69}" type="datetimeFigureOut">
              <a:rPr lang="en-US" smtClean="0"/>
              <a:t>11/27/2017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D6924-9DAA-42AF-9E0A-4F37B8C7E1E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38913DA5-2D71-4274-9641-A867ABEB8C69}" type="datetimeFigureOut">
              <a:rPr lang="en-US" smtClean="0"/>
              <a:t>11/27/2017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33FD6924-9DAA-42AF-9E0A-4F37B8C7E1E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Meine</a:t>
            </a:r>
            <a:r>
              <a:rPr lang="en-US" dirty="0" smtClean="0"/>
              <a:t> </a:t>
            </a:r>
            <a:r>
              <a:rPr lang="en-US" dirty="0" err="1" smtClean="0"/>
              <a:t>Familie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625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Mein Freund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/>
              <a:t>Er</a:t>
            </a:r>
            <a:r>
              <a:rPr lang="en-US" dirty="0"/>
              <a:t> </a:t>
            </a:r>
            <a:r>
              <a:rPr lang="en-US" dirty="0" err="1"/>
              <a:t>heißt</a:t>
            </a:r>
            <a:r>
              <a:rPr lang="en-US" dirty="0"/>
              <a:t> </a:t>
            </a:r>
            <a:r>
              <a:rPr lang="en-US" dirty="0" smtClean="0"/>
              <a:t>Brandon. </a:t>
            </a:r>
            <a:r>
              <a:rPr lang="en-US" dirty="0" err="1" smtClean="0"/>
              <a:t>Er</a:t>
            </a:r>
            <a:r>
              <a:rPr lang="en-US" dirty="0" smtClean="0"/>
              <a:t> </a:t>
            </a:r>
            <a:r>
              <a:rPr lang="en-US" dirty="0" err="1" smtClean="0"/>
              <a:t>ist</a:t>
            </a:r>
            <a:r>
              <a:rPr lang="en-US" dirty="0" smtClean="0"/>
              <a:t> 35 </a:t>
            </a:r>
            <a:r>
              <a:rPr lang="en-US" dirty="0" err="1" smtClean="0"/>
              <a:t>Jahre</a:t>
            </a:r>
            <a:r>
              <a:rPr lang="en-US" dirty="0" smtClean="0"/>
              <a:t> alt. </a:t>
            </a:r>
            <a:r>
              <a:rPr lang="en-US" dirty="0" err="1" smtClean="0"/>
              <a:t>Er</a:t>
            </a:r>
            <a:r>
              <a:rPr lang="en-US" dirty="0" smtClean="0"/>
              <a:t> </a:t>
            </a:r>
            <a:r>
              <a:rPr lang="en-US" dirty="0"/>
              <a:t>hat </a:t>
            </a:r>
            <a:r>
              <a:rPr lang="en-US" dirty="0" err="1"/>
              <a:t>kurze</a:t>
            </a:r>
            <a:r>
              <a:rPr lang="en-US" dirty="0"/>
              <a:t>, </a:t>
            </a:r>
            <a:r>
              <a:rPr lang="en-US" dirty="0" err="1"/>
              <a:t>dunkelblonde</a:t>
            </a:r>
            <a:r>
              <a:rPr lang="en-US" dirty="0"/>
              <a:t> </a:t>
            </a:r>
            <a:r>
              <a:rPr lang="en-US" dirty="0" err="1"/>
              <a:t>Haare</a:t>
            </a:r>
            <a:r>
              <a:rPr lang="en-US" dirty="0"/>
              <a:t> und </a:t>
            </a:r>
            <a:r>
              <a:rPr lang="en-US" dirty="0" err="1"/>
              <a:t>hellblaue</a:t>
            </a:r>
            <a:r>
              <a:rPr lang="en-US" dirty="0"/>
              <a:t> </a:t>
            </a:r>
            <a:r>
              <a:rPr lang="en-US" dirty="0" err="1"/>
              <a:t>Augen</a:t>
            </a:r>
            <a:r>
              <a:rPr lang="en-US" dirty="0"/>
              <a:t>. </a:t>
            </a:r>
            <a:r>
              <a:rPr lang="en-US" dirty="0" err="1"/>
              <a:t>Er</a:t>
            </a:r>
            <a:r>
              <a:rPr lang="en-US" dirty="0"/>
              <a:t> </a:t>
            </a:r>
            <a:r>
              <a:rPr lang="en-US" dirty="0" err="1" smtClean="0"/>
              <a:t>ist</a:t>
            </a:r>
            <a:r>
              <a:rPr lang="en-US" dirty="0" smtClean="0"/>
              <a:t> </a:t>
            </a:r>
            <a:r>
              <a:rPr lang="en-US" dirty="0" err="1" smtClean="0"/>
              <a:t>mittelgro</a:t>
            </a:r>
            <a:r>
              <a:rPr lang="el-GR" dirty="0"/>
              <a:t>β</a:t>
            </a:r>
            <a:r>
              <a:rPr lang="en-US" dirty="0"/>
              <a:t> und </a:t>
            </a:r>
            <a:r>
              <a:rPr lang="en-US" dirty="0" err="1" smtClean="0"/>
              <a:t>dünn</a:t>
            </a:r>
            <a:r>
              <a:rPr lang="en-US" dirty="0" smtClean="0"/>
              <a:t>. </a:t>
            </a:r>
            <a:r>
              <a:rPr lang="en-US" dirty="0" err="1"/>
              <a:t>Er</a:t>
            </a:r>
            <a:r>
              <a:rPr lang="en-US" dirty="0"/>
              <a:t> </a:t>
            </a:r>
            <a:r>
              <a:rPr lang="en-US" dirty="0" err="1"/>
              <a:t>ist</a:t>
            </a:r>
            <a:r>
              <a:rPr lang="en-US" dirty="0"/>
              <a:t> </a:t>
            </a:r>
            <a:r>
              <a:rPr lang="en-US" dirty="0" err="1"/>
              <a:t>glücklich</a:t>
            </a:r>
            <a:r>
              <a:rPr lang="en-US" dirty="0"/>
              <a:t> und </a:t>
            </a:r>
            <a:r>
              <a:rPr lang="en-US" dirty="0" err="1" smtClean="0"/>
              <a:t>fotografiert</a:t>
            </a:r>
            <a:r>
              <a:rPr lang="en-US" dirty="0" smtClean="0"/>
              <a:t> </a:t>
            </a:r>
            <a:r>
              <a:rPr lang="en-US" dirty="0" err="1" smtClean="0"/>
              <a:t>gern</a:t>
            </a:r>
            <a:r>
              <a:rPr lang="en-US" dirty="0" smtClean="0"/>
              <a:t>. </a:t>
            </a:r>
            <a:r>
              <a:rPr lang="en-US" dirty="0" err="1"/>
              <a:t>Er</a:t>
            </a:r>
            <a:r>
              <a:rPr lang="en-US" dirty="0"/>
              <a:t> </a:t>
            </a:r>
            <a:r>
              <a:rPr lang="en-US" dirty="0" smtClean="0"/>
              <a:t>war in der </a:t>
            </a:r>
            <a:r>
              <a:rPr lang="en-US" dirty="0" err="1" smtClean="0"/>
              <a:t>Armee</a:t>
            </a:r>
            <a:r>
              <a:rPr lang="en-US" dirty="0" smtClean="0"/>
              <a:t>. </a:t>
            </a:r>
            <a:endParaRPr lang="en-US" dirty="0"/>
          </a:p>
        </p:txBody>
      </p:sp>
      <p:pic>
        <p:nvPicPr>
          <p:cNvPr id="10" name="Picture Placeholder 9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t="9137" b="9137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034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Das </a:t>
            </a:r>
            <a:r>
              <a:rPr lang="en-US" dirty="0" err="1" smtClean="0"/>
              <a:t>ist</a:t>
            </a:r>
            <a:r>
              <a:rPr lang="en-US" dirty="0" smtClean="0"/>
              <a:t> Lilly!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7784" b="7784"/>
          <a:stretch>
            <a:fillRect/>
          </a:stretch>
        </p:blipFill>
        <p:spPr>
          <a:xfrm rot="240000">
            <a:off x="2175164" y="619262"/>
            <a:ext cx="4772156" cy="3598016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Sie</a:t>
            </a:r>
            <a:r>
              <a:rPr lang="en-US" dirty="0" smtClean="0"/>
              <a:t> </a:t>
            </a:r>
            <a:r>
              <a:rPr lang="en-US" dirty="0" err="1" smtClean="0"/>
              <a:t>ist</a:t>
            </a:r>
            <a:r>
              <a:rPr lang="en-US" dirty="0" smtClean="0"/>
              <a:t> </a:t>
            </a:r>
            <a:r>
              <a:rPr lang="en-US" dirty="0" err="1" smtClean="0"/>
              <a:t>Brandons</a:t>
            </a:r>
            <a:r>
              <a:rPr lang="en-US" dirty="0" smtClean="0"/>
              <a:t> </a:t>
            </a:r>
            <a:r>
              <a:rPr lang="en-US" dirty="0" err="1" smtClean="0"/>
              <a:t>Hundin</a:t>
            </a:r>
            <a:r>
              <a:rPr lang="en-US" dirty="0" smtClean="0"/>
              <a:t>. </a:t>
            </a:r>
            <a:r>
              <a:rPr lang="en-US" dirty="0" err="1" smtClean="0"/>
              <a:t>Sie</a:t>
            </a:r>
            <a:r>
              <a:rPr lang="en-US" dirty="0" smtClean="0"/>
              <a:t> </a:t>
            </a:r>
            <a:r>
              <a:rPr lang="en-US" dirty="0" err="1" smtClean="0"/>
              <a:t>ist</a:t>
            </a:r>
            <a:r>
              <a:rPr lang="en-US" dirty="0" smtClean="0"/>
              <a:t> 6 </a:t>
            </a:r>
            <a:r>
              <a:rPr lang="en-US" dirty="0" err="1" smtClean="0"/>
              <a:t>Jahre</a:t>
            </a:r>
            <a:r>
              <a:rPr lang="en-US" dirty="0" smtClean="0"/>
              <a:t> alt und hat </a:t>
            </a:r>
            <a:r>
              <a:rPr lang="en-US" dirty="0" err="1" smtClean="0"/>
              <a:t>hellbraune</a:t>
            </a:r>
            <a:r>
              <a:rPr lang="en-US" dirty="0" smtClean="0"/>
              <a:t> </a:t>
            </a:r>
            <a:r>
              <a:rPr lang="en-US" dirty="0" err="1" smtClean="0"/>
              <a:t>Haar</a:t>
            </a:r>
            <a:r>
              <a:rPr lang="en-US" dirty="0" smtClean="0"/>
              <a:t>. </a:t>
            </a:r>
            <a:r>
              <a:rPr lang="en-US" dirty="0" err="1" smtClean="0"/>
              <a:t>Sie</a:t>
            </a:r>
            <a:r>
              <a:rPr lang="en-US" dirty="0" smtClean="0"/>
              <a:t> </a:t>
            </a:r>
            <a:r>
              <a:rPr lang="en-US" dirty="0" err="1" smtClean="0"/>
              <a:t>spielt</a:t>
            </a:r>
            <a:r>
              <a:rPr lang="en-US" dirty="0" smtClean="0"/>
              <a:t> </a:t>
            </a:r>
            <a:r>
              <a:rPr lang="en-US" dirty="0" err="1" smtClean="0"/>
              <a:t>gern</a:t>
            </a:r>
            <a:r>
              <a:rPr lang="en-US" dirty="0" smtClean="0"/>
              <a:t> Ball und </a:t>
            </a:r>
            <a:r>
              <a:rPr lang="en-US" dirty="0" err="1" smtClean="0"/>
              <a:t>gibt</a:t>
            </a:r>
            <a:r>
              <a:rPr lang="en-US" dirty="0" smtClean="0"/>
              <a:t> </a:t>
            </a:r>
            <a:r>
              <a:rPr lang="en-US" dirty="0" err="1" smtClean="0"/>
              <a:t>viele</a:t>
            </a:r>
            <a:r>
              <a:rPr lang="en-US" dirty="0" smtClean="0"/>
              <a:t> </a:t>
            </a:r>
            <a:r>
              <a:rPr lang="en-US" dirty="0" err="1" smtClean="0"/>
              <a:t>Küsschen</a:t>
            </a:r>
            <a:r>
              <a:rPr lang="en-US" dirty="0" smtClean="0"/>
              <a:t>! </a:t>
            </a:r>
            <a:r>
              <a:rPr lang="en-US" dirty="0" err="1" smtClean="0"/>
              <a:t>Sie</a:t>
            </a:r>
            <a:r>
              <a:rPr lang="en-US" dirty="0" smtClean="0"/>
              <a:t> </a:t>
            </a:r>
            <a:r>
              <a:rPr lang="en-US" dirty="0" err="1" smtClean="0"/>
              <a:t>liebt</a:t>
            </a:r>
            <a:r>
              <a:rPr lang="en-US" dirty="0" smtClean="0"/>
              <a:t> </a:t>
            </a:r>
            <a:r>
              <a:rPr lang="en-US" dirty="0" err="1" smtClean="0"/>
              <a:t>meine</a:t>
            </a:r>
            <a:r>
              <a:rPr lang="en-US" dirty="0" smtClean="0"/>
              <a:t> </a:t>
            </a:r>
            <a:r>
              <a:rPr lang="en-US" dirty="0" err="1" smtClean="0"/>
              <a:t>Katze</a:t>
            </a:r>
            <a:r>
              <a:rPr lang="en-US" dirty="0" smtClean="0"/>
              <a:t>, Faust, und </a:t>
            </a:r>
            <a:r>
              <a:rPr lang="en-US" dirty="0" err="1" smtClean="0"/>
              <a:t>möchte</a:t>
            </a:r>
            <a:r>
              <a:rPr lang="en-US" dirty="0" smtClean="0"/>
              <a:t> </a:t>
            </a:r>
            <a:r>
              <a:rPr lang="en-US" dirty="0" err="1" smtClean="0"/>
              <a:t>mit</a:t>
            </a:r>
            <a:r>
              <a:rPr lang="en-US" dirty="0" smtClean="0"/>
              <a:t> </a:t>
            </a:r>
            <a:r>
              <a:rPr lang="en-US" dirty="0" err="1" smtClean="0"/>
              <a:t>ihe</a:t>
            </a:r>
            <a:r>
              <a:rPr lang="en-US" dirty="0" smtClean="0"/>
              <a:t> </a:t>
            </a:r>
            <a:r>
              <a:rPr lang="en-US" dirty="0" err="1" smtClean="0"/>
              <a:t>spielen</a:t>
            </a:r>
            <a:r>
              <a:rPr lang="en-US" dirty="0" smtClean="0"/>
              <a:t>. Faust </a:t>
            </a:r>
            <a:r>
              <a:rPr lang="en-US" dirty="0" err="1" smtClean="0"/>
              <a:t>sagt</a:t>
            </a:r>
            <a:r>
              <a:rPr lang="en-US" dirty="0" smtClean="0"/>
              <a:t> </a:t>
            </a:r>
            <a:r>
              <a:rPr lang="en-US" dirty="0" err="1" smtClean="0"/>
              <a:t>immer</a:t>
            </a:r>
            <a:r>
              <a:rPr lang="en-US" dirty="0" smtClean="0"/>
              <a:t> “NEIN”!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1906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990600"/>
            <a:ext cx="5410200" cy="644729"/>
          </a:xfrm>
        </p:spPr>
        <p:txBody>
          <a:bodyPr/>
          <a:lstStyle/>
          <a:p>
            <a:r>
              <a:rPr lang="en-US" dirty="0" err="1" smtClean="0"/>
              <a:t>Ich</a:t>
            </a:r>
            <a:r>
              <a:rPr lang="en-US" dirty="0" smtClean="0"/>
              <a:t> bins!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" r="276"/>
          <a:stretch>
            <a:fillRect/>
          </a:stretch>
        </p:blipFill>
        <p:spPr>
          <a:xfrm rot="6780879">
            <a:off x="4147408" y="1843072"/>
            <a:ext cx="4357471" cy="328536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2362200"/>
            <a:ext cx="4364182" cy="2928768"/>
          </a:xfrm>
        </p:spPr>
        <p:txBody>
          <a:bodyPr>
            <a:normAutofit/>
          </a:bodyPr>
          <a:lstStyle/>
          <a:p>
            <a:r>
              <a:rPr lang="en-US" dirty="0" err="1" smtClean="0"/>
              <a:t>Ich</a:t>
            </a:r>
            <a:r>
              <a:rPr lang="en-US" dirty="0" smtClean="0"/>
              <a:t> bin dick und </a:t>
            </a:r>
            <a:r>
              <a:rPr lang="en-US" dirty="0" err="1" smtClean="0"/>
              <a:t>habe</a:t>
            </a:r>
            <a:r>
              <a:rPr lang="en-US" dirty="0" smtClean="0"/>
              <a:t> </a:t>
            </a:r>
            <a:r>
              <a:rPr lang="en-US" dirty="0" err="1" smtClean="0"/>
              <a:t>dunkleblonde</a:t>
            </a:r>
            <a:r>
              <a:rPr lang="en-US" dirty="0" smtClean="0"/>
              <a:t> </a:t>
            </a:r>
            <a:r>
              <a:rPr lang="en-US" dirty="0" err="1" smtClean="0"/>
              <a:t>Haare</a:t>
            </a:r>
            <a:r>
              <a:rPr lang="en-US" dirty="0" smtClean="0"/>
              <a:t>. </a:t>
            </a:r>
            <a:r>
              <a:rPr lang="en-US" dirty="0" err="1" smtClean="0"/>
              <a:t>Meine</a:t>
            </a:r>
            <a:r>
              <a:rPr lang="en-US" dirty="0" smtClean="0"/>
              <a:t> </a:t>
            </a:r>
            <a:r>
              <a:rPr lang="en-US" dirty="0" err="1" smtClean="0"/>
              <a:t>Augen</a:t>
            </a:r>
            <a:r>
              <a:rPr lang="en-US" dirty="0" smtClean="0"/>
              <a:t> </a:t>
            </a:r>
            <a:r>
              <a:rPr lang="en-US" dirty="0" err="1" smtClean="0"/>
              <a:t>sind</a:t>
            </a:r>
            <a:r>
              <a:rPr lang="en-US" dirty="0" smtClean="0"/>
              <a:t> </a:t>
            </a:r>
            <a:r>
              <a:rPr lang="en-US" dirty="0" err="1" smtClean="0"/>
              <a:t>grün</a:t>
            </a:r>
            <a:r>
              <a:rPr lang="en-US" dirty="0" smtClean="0"/>
              <a:t> und </a:t>
            </a:r>
            <a:r>
              <a:rPr lang="en-US" dirty="0" err="1" smtClean="0"/>
              <a:t>ich</a:t>
            </a:r>
            <a:r>
              <a:rPr lang="en-US" dirty="0" smtClean="0"/>
              <a:t> bin </a:t>
            </a:r>
            <a:r>
              <a:rPr lang="en-US" dirty="0" err="1" smtClean="0"/>
              <a:t>glücklich</a:t>
            </a:r>
            <a:r>
              <a:rPr lang="en-US" dirty="0" smtClean="0"/>
              <a:t>. </a:t>
            </a:r>
            <a:r>
              <a:rPr lang="en-US" dirty="0" err="1" smtClean="0"/>
              <a:t>Ich</a:t>
            </a:r>
            <a:r>
              <a:rPr lang="en-US" dirty="0" smtClean="0"/>
              <a:t> bin </a:t>
            </a:r>
            <a:r>
              <a:rPr lang="en-US" dirty="0" err="1" smtClean="0"/>
              <a:t>auch</a:t>
            </a:r>
            <a:r>
              <a:rPr lang="en-US" dirty="0" smtClean="0"/>
              <a:t> </a:t>
            </a:r>
            <a:r>
              <a:rPr lang="en-US" dirty="0" err="1" smtClean="0"/>
              <a:t>sehr</a:t>
            </a:r>
            <a:r>
              <a:rPr lang="en-US" dirty="0" smtClean="0"/>
              <a:t> </a:t>
            </a:r>
            <a:r>
              <a:rPr lang="en-US" dirty="0" err="1" smtClean="0"/>
              <a:t>klein</a:t>
            </a:r>
            <a:r>
              <a:rPr lang="en-US" dirty="0" smtClean="0"/>
              <a:t>. </a:t>
            </a:r>
            <a:r>
              <a:rPr lang="en-US" dirty="0" err="1" smtClean="0"/>
              <a:t>Meine</a:t>
            </a:r>
            <a:r>
              <a:rPr lang="en-US" dirty="0" smtClean="0"/>
              <a:t> </a:t>
            </a:r>
            <a:r>
              <a:rPr lang="en-US" dirty="0" err="1" smtClean="0"/>
              <a:t>Lieblingsfarbe</a:t>
            </a:r>
            <a:r>
              <a:rPr lang="en-US" dirty="0" smtClean="0"/>
              <a:t> </a:t>
            </a:r>
            <a:r>
              <a:rPr lang="en-US" dirty="0" err="1" smtClean="0"/>
              <a:t>ist</a:t>
            </a:r>
            <a:r>
              <a:rPr lang="en-US" dirty="0" smtClean="0"/>
              <a:t> Lila und </a:t>
            </a:r>
            <a:r>
              <a:rPr lang="en-US" dirty="0" err="1" smtClean="0"/>
              <a:t>ich</a:t>
            </a:r>
            <a:r>
              <a:rPr lang="en-US" dirty="0" smtClean="0"/>
              <a:t> </a:t>
            </a:r>
            <a:r>
              <a:rPr lang="en-US" dirty="0" err="1" smtClean="0"/>
              <a:t>liebe</a:t>
            </a:r>
            <a:r>
              <a:rPr lang="en-US" dirty="0" smtClean="0"/>
              <a:t> </a:t>
            </a:r>
            <a:r>
              <a:rPr lang="en-US" dirty="0" err="1" smtClean="0"/>
              <a:t>meine</a:t>
            </a:r>
            <a:r>
              <a:rPr lang="en-US" dirty="0" smtClean="0"/>
              <a:t> </a:t>
            </a:r>
            <a:r>
              <a:rPr lang="en-US" dirty="0" err="1" smtClean="0"/>
              <a:t>Katze</a:t>
            </a:r>
            <a:r>
              <a:rPr lang="en-US" dirty="0" smtClean="0"/>
              <a:t>, </a:t>
            </a:r>
            <a:r>
              <a:rPr lang="en-US" dirty="0" smtClean="0"/>
              <a:t>Faust, und </a:t>
            </a:r>
            <a:r>
              <a:rPr lang="en-US" dirty="0" err="1" smtClean="0"/>
              <a:t>mein</a:t>
            </a:r>
            <a:r>
              <a:rPr lang="en-US" dirty="0" smtClean="0"/>
              <a:t> Freund Brandon!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1323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M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eine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Mutter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19" b="21719"/>
          <a:stretch>
            <a:fillRect/>
          </a:stretch>
        </p:blipFill>
        <p:spPr/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err="1" smtClean="0"/>
              <a:t>Sie</a:t>
            </a:r>
            <a:r>
              <a:rPr lang="en-US" dirty="0" smtClean="0"/>
              <a:t> </a:t>
            </a:r>
            <a:r>
              <a:rPr lang="en-US" dirty="0" err="1" smtClean="0"/>
              <a:t>hei</a:t>
            </a:r>
            <a:r>
              <a:rPr lang="el-GR" dirty="0" smtClean="0"/>
              <a:t>β</a:t>
            </a:r>
            <a:r>
              <a:rPr lang="en-US" dirty="0" smtClean="0"/>
              <a:t>t Van. </a:t>
            </a:r>
            <a:r>
              <a:rPr lang="en-US" dirty="0" err="1" smtClean="0"/>
              <a:t>Sie</a:t>
            </a:r>
            <a:r>
              <a:rPr lang="en-US" dirty="0" smtClean="0"/>
              <a:t> hat </a:t>
            </a:r>
            <a:r>
              <a:rPr lang="en-US" dirty="0" err="1" smtClean="0"/>
              <a:t>kurze</a:t>
            </a:r>
            <a:r>
              <a:rPr lang="en-US" dirty="0" smtClean="0"/>
              <a:t>, </a:t>
            </a:r>
            <a:r>
              <a:rPr lang="en-US" dirty="0" err="1" smtClean="0"/>
              <a:t>lockige</a:t>
            </a:r>
            <a:r>
              <a:rPr lang="en-US" dirty="0" smtClean="0"/>
              <a:t>, </a:t>
            </a:r>
            <a:r>
              <a:rPr lang="en-US" dirty="0" err="1" smtClean="0"/>
              <a:t>braune</a:t>
            </a:r>
            <a:r>
              <a:rPr lang="en-US" dirty="0" smtClean="0"/>
              <a:t> </a:t>
            </a:r>
            <a:r>
              <a:rPr lang="en-US" dirty="0" err="1" smtClean="0"/>
              <a:t>Haare</a:t>
            </a:r>
            <a:r>
              <a:rPr lang="en-US" dirty="0" smtClean="0"/>
              <a:t> und </a:t>
            </a:r>
            <a:r>
              <a:rPr lang="en-US" dirty="0" err="1" smtClean="0"/>
              <a:t>hellblaue</a:t>
            </a:r>
            <a:r>
              <a:rPr lang="en-US" dirty="0" smtClean="0"/>
              <a:t> </a:t>
            </a:r>
            <a:r>
              <a:rPr lang="en-US" dirty="0" err="1" smtClean="0"/>
              <a:t>Augen</a:t>
            </a:r>
            <a:r>
              <a:rPr lang="en-US" dirty="0" smtClean="0"/>
              <a:t>. </a:t>
            </a:r>
            <a:r>
              <a:rPr lang="en-US" dirty="0" err="1" smtClean="0"/>
              <a:t>Sie</a:t>
            </a:r>
            <a:r>
              <a:rPr lang="en-US" dirty="0" smtClean="0"/>
              <a:t> </a:t>
            </a:r>
            <a:r>
              <a:rPr lang="en-US" dirty="0" err="1" smtClean="0"/>
              <a:t>ist</a:t>
            </a:r>
            <a:r>
              <a:rPr lang="en-US" dirty="0" smtClean="0"/>
              <a:t> </a:t>
            </a:r>
            <a:r>
              <a:rPr lang="en-US" dirty="0" err="1" smtClean="0"/>
              <a:t>sehr</a:t>
            </a:r>
            <a:r>
              <a:rPr lang="en-US" dirty="0" smtClean="0"/>
              <a:t> </a:t>
            </a:r>
            <a:r>
              <a:rPr lang="en-US" dirty="0" err="1" smtClean="0"/>
              <a:t>klein</a:t>
            </a:r>
            <a:r>
              <a:rPr lang="en-US" dirty="0" smtClean="0"/>
              <a:t>, </a:t>
            </a:r>
            <a:r>
              <a:rPr lang="en-US" dirty="0" err="1" smtClean="0"/>
              <a:t>aber</a:t>
            </a:r>
            <a:r>
              <a:rPr lang="en-US" dirty="0" smtClean="0"/>
              <a:t> </a:t>
            </a:r>
            <a:r>
              <a:rPr lang="en-US" dirty="0" err="1" smtClean="0"/>
              <a:t>sie</a:t>
            </a:r>
            <a:r>
              <a:rPr lang="en-US" dirty="0" smtClean="0"/>
              <a:t> </a:t>
            </a:r>
            <a:r>
              <a:rPr lang="en-US" dirty="0" err="1" smtClean="0"/>
              <a:t>ist</a:t>
            </a:r>
            <a:r>
              <a:rPr lang="en-US" dirty="0" smtClean="0"/>
              <a:t> </a:t>
            </a:r>
            <a:r>
              <a:rPr lang="en-US" dirty="0" err="1" smtClean="0"/>
              <a:t>glücklich</a:t>
            </a:r>
            <a:r>
              <a:rPr lang="en-US" dirty="0" smtClean="0"/>
              <a:t>. </a:t>
            </a:r>
            <a:r>
              <a:rPr lang="en-US" dirty="0" err="1" smtClean="0"/>
              <a:t>Sie</a:t>
            </a:r>
            <a:r>
              <a:rPr lang="en-US" dirty="0" smtClean="0"/>
              <a:t> hat </a:t>
            </a:r>
            <a:r>
              <a:rPr lang="en-US" dirty="0" err="1" smtClean="0"/>
              <a:t>auch</a:t>
            </a:r>
            <a:r>
              <a:rPr lang="en-US" dirty="0" smtClean="0"/>
              <a:t> </a:t>
            </a:r>
            <a:r>
              <a:rPr lang="en-US" dirty="0" err="1" smtClean="0"/>
              <a:t>eine</a:t>
            </a:r>
            <a:r>
              <a:rPr lang="en-US" dirty="0" smtClean="0"/>
              <a:t> </a:t>
            </a:r>
            <a:r>
              <a:rPr lang="en-US" dirty="0" err="1" smtClean="0"/>
              <a:t>Brille</a:t>
            </a:r>
            <a:r>
              <a:rPr lang="en-US" dirty="0" smtClean="0"/>
              <a:t> und </a:t>
            </a:r>
            <a:r>
              <a:rPr lang="en-US" dirty="0" err="1" smtClean="0"/>
              <a:t>reist</a:t>
            </a:r>
            <a:r>
              <a:rPr lang="en-US" dirty="0" smtClean="0"/>
              <a:t> </a:t>
            </a:r>
            <a:r>
              <a:rPr lang="en-US" dirty="0" err="1" smtClean="0"/>
              <a:t>sehr</a:t>
            </a:r>
            <a:r>
              <a:rPr lang="en-US" dirty="0" smtClean="0"/>
              <a:t> </a:t>
            </a:r>
            <a:r>
              <a:rPr lang="en-US" dirty="0" err="1" smtClean="0"/>
              <a:t>gern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0235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Mein </a:t>
            </a:r>
            <a:r>
              <a:rPr lang="en-US" dirty="0" err="1" smtClean="0"/>
              <a:t>Vater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" r="276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Er</a:t>
            </a:r>
            <a:r>
              <a:rPr lang="en-US" dirty="0" smtClean="0"/>
              <a:t> </a:t>
            </a:r>
            <a:r>
              <a:rPr lang="en-US" dirty="0" err="1" smtClean="0"/>
              <a:t>heißt</a:t>
            </a:r>
            <a:r>
              <a:rPr lang="en-US" dirty="0"/>
              <a:t> </a:t>
            </a:r>
            <a:r>
              <a:rPr lang="en-US" dirty="0" smtClean="0"/>
              <a:t>John. </a:t>
            </a:r>
            <a:r>
              <a:rPr lang="en-US" dirty="0" err="1" smtClean="0"/>
              <a:t>Er</a:t>
            </a:r>
            <a:r>
              <a:rPr lang="en-US" dirty="0" smtClean="0"/>
              <a:t> hat </a:t>
            </a:r>
            <a:r>
              <a:rPr lang="en-US" dirty="0" err="1" smtClean="0"/>
              <a:t>kurze</a:t>
            </a:r>
            <a:r>
              <a:rPr lang="en-US" dirty="0" smtClean="0"/>
              <a:t>, </a:t>
            </a:r>
            <a:r>
              <a:rPr lang="en-US" dirty="0" err="1" smtClean="0"/>
              <a:t>dunkelblonde</a:t>
            </a:r>
            <a:r>
              <a:rPr lang="en-US" dirty="0" smtClean="0"/>
              <a:t> </a:t>
            </a:r>
            <a:r>
              <a:rPr lang="en-US" dirty="0" err="1" smtClean="0"/>
              <a:t>Haare</a:t>
            </a:r>
            <a:r>
              <a:rPr lang="en-US" dirty="0" smtClean="0"/>
              <a:t> und </a:t>
            </a:r>
            <a:r>
              <a:rPr lang="en-US" dirty="0" err="1" smtClean="0"/>
              <a:t>hellblaue</a:t>
            </a:r>
            <a:r>
              <a:rPr lang="en-US" dirty="0" smtClean="0"/>
              <a:t> </a:t>
            </a:r>
            <a:r>
              <a:rPr lang="en-US" dirty="0" err="1" smtClean="0"/>
              <a:t>Augen</a:t>
            </a:r>
            <a:r>
              <a:rPr lang="en-US" dirty="0" smtClean="0"/>
              <a:t>. </a:t>
            </a:r>
            <a:r>
              <a:rPr lang="en-US" dirty="0" err="1" smtClean="0"/>
              <a:t>Er</a:t>
            </a:r>
            <a:r>
              <a:rPr lang="en-US" dirty="0" smtClean="0"/>
              <a:t> </a:t>
            </a:r>
            <a:r>
              <a:rPr lang="en-US" dirty="0" err="1" smtClean="0"/>
              <a:t>ist</a:t>
            </a:r>
            <a:r>
              <a:rPr lang="en-US" dirty="0" smtClean="0"/>
              <a:t> </a:t>
            </a:r>
            <a:r>
              <a:rPr lang="en-US" dirty="0" err="1" smtClean="0"/>
              <a:t>sehr</a:t>
            </a:r>
            <a:r>
              <a:rPr lang="en-US" dirty="0" smtClean="0"/>
              <a:t> </a:t>
            </a:r>
            <a:r>
              <a:rPr lang="en-US" dirty="0" err="1" smtClean="0"/>
              <a:t>gro</a:t>
            </a:r>
            <a:r>
              <a:rPr lang="el-GR" dirty="0" smtClean="0"/>
              <a:t>β</a:t>
            </a:r>
            <a:r>
              <a:rPr lang="en-US" dirty="0" smtClean="0"/>
              <a:t> und dick. </a:t>
            </a:r>
            <a:r>
              <a:rPr lang="en-US" dirty="0" err="1" smtClean="0"/>
              <a:t>Er</a:t>
            </a:r>
            <a:r>
              <a:rPr lang="en-US" dirty="0" smtClean="0"/>
              <a:t> </a:t>
            </a:r>
            <a:r>
              <a:rPr lang="en-US" dirty="0" err="1" smtClean="0"/>
              <a:t>ist</a:t>
            </a:r>
            <a:r>
              <a:rPr lang="en-US" dirty="0" smtClean="0"/>
              <a:t> </a:t>
            </a:r>
            <a:r>
              <a:rPr lang="en-US" dirty="0" err="1" smtClean="0"/>
              <a:t>glücklich</a:t>
            </a:r>
            <a:r>
              <a:rPr lang="en-US" dirty="0" smtClean="0"/>
              <a:t> und </a:t>
            </a:r>
            <a:r>
              <a:rPr lang="en-US" dirty="0" err="1" smtClean="0"/>
              <a:t>spielt</a:t>
            </a:r>
            <a:r>
              <a:rPr lang="en-US" dirty="0" smtClean="0"/>
              <a:t> </a:t>
            </a:r>
            <a:r>
              <a:rPr lang="en-US" dirty="0" err="1" smtClean="0"/>
              <a:t>gern</a:t>
            </a:r>
            <a:r>
              <a:rPr lang="en-US" dirty="0" smtClean="0"/>
              <a:t> am Computer. </a:t>
            </a:r>
            <a:r>
              <a:rPr lang="en-US" dirty="0" err="1" smtClean="0"/>
              <a:t>Er</a:t>
            </a:r>
            <a:r>
              <a:rPr lang="en-US" dirty="0" smtClean="0"/>
              <a:t> hat </a:t>
            </a:r>
            <a:r>
              <a:rPr lang="en-US" dirty="0" err="1" smtClean="0"/>
              <a:t>gern</a:t>
            </a:r>
            <a:r>
              <a:rPr lang="en-US" dirty="0" smtClean="0"/>
              <a:t> Autos und </a:t>
            </a:r>
            <a:r>
              <a:rPr lang="en-US" dirty="0" err="1" smtClean="0"/>
              <a:t>jägt</a:t>
            </a:r>
            <a:r>
              <a:rPr lang="en-US" dirty="0" smtClean="0"/>
              <a:t> </a:t>
            </a:r>
            <a:r>
              <a:rPr lang="en-US" dirty="0" err="1" smtClean="0"/>
              <a:t>sehr</a:t>
            </a:r>
            <a:r>
              <a:rPr lang="en-US" dirty="0" smtClean="0"/>
              <a:t> </a:t>
            </a:r>
            <a:r>
              <a:rPr lang="en-US" dirty="0" err="1" smtClean="0"/>
              <a:t>gern</a:t>
            </a:r>
            <a:r>
              <a:rPr lang="en-US" dirty="0" smtClean="0"/>
              <a:t>. </a:t>
            </a:r>
            <a:r>
              <a:rPr lang="en-US" dirty="0" err="1" smtClean="0"/>
              <a:t>Er</a:t>
            </a:r>
            <a:r>
              <a:rPr lang="en-US" dirty="0" smtClean="0"/>
              <a:t> </a:t>
            </a:r>
            <a:r>
              <a:rPr lang="en-US" dirty="0" err="1" smtClean="0"/>
              <a:t>schaut</a:t>
            </a:r>
            <a:r>
              <a:rPr lang="en-US" dirty="0" smtClean="0"/>
              <a:t> </a:t>
            </a:r>
            <a:r>
              <a:rPr lang="en-US" dirty="0" err="1" smtClean="0"/>
              <a:t>auch</a:t>
            </a:r>
            <a:r>
              <a:rPr lang="en-US" dirty="0" smtClean="0"/>
              <a:t> </a:t>
            </a:r>
            <a:r>
              <a:rPr lang="en-US" dirty="0" err="1" smtClean="0"/>
              <a:t>sehr</a:t>
            </a:r>
            <a:r>
              <a:rPr lang="en-US" dirty="0" smtClean="0"/>
              <a:t> </a:t>
            </a:r>
            <a:r>
              <a:rPr lang="en-US" dirty="0" err="1" smtClean="0"/>
              <a:t>viel</a:t>
            </a:r>
            <a:r>
              <a:rPr lang="en-US" dirty="0" smtClean="0"/>
              <a:t> Fern!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0163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April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422" b="27422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err="1" smtClean="0"/>
              <a:t>Sie</a:t>
            </a:r>
            <a:r>
              <a:rPr lang="en-US" dirty="0" smtClean="0"/>
              <a:t> </a:t>
            </a:r>
            <a:r>
              <a:rPr lang="en-US" dirty="0" err="1" smtClean="0"/>
              <a:t>ist</a:t>
            </a:r>
            <a:r>
              <a:rPr lang="en-US" dirty="0" smtClean="0"/>
              <a:t> </a:t>
            </a:r>
            <a:r>
              <a:rPr lang="en-US" dirty="0" err="1" smtClean="0"/>
              <a:t>meine</a:t>
            </a:r>
            <a:r>
              <a:rPr lang="en-US" dirty="0" smtClean="0"/>
              <a:t> </a:t>
            </a:r>
            <a:r>
              <a:rPr lang="en-US" dirty="0" err="1" smtClean="0"/>
              <a:t>ältere</a:t>
            </a:r>
            <a:r>
              <a:rPr lang="en-US" dirty="0" smtClean="0"/>
              <a:t> </a:t>
            </a:r>
            <a:r>
              <a:rPr lang="en-US" dirty="0" err="1" smtClean="0"/>
              <a:t>Halbschwester</a:t>
            </a:r>
            <a:r>
              <a:rPr lang="en-US" dirty="0" smtClean="0"/>
              <a:t>. </a:t>
            </a:r>
            <a:r>
              <a:rPr lang="en-US" dirty="0" err="1" smtClean="0"/>
              <a:t>Sie</a:t>
            </a:r>
            <a:r>
              <a:rPr lang="en-US" dirty="0" smtClean="0"/>
              <a:t> hat </a:t>
            </a:r>
            <a:r>
              <a:rPr lang="en-US" dirty="0" err="1" smtClean="0"/>
              <a:t>lange</a:t>
            </a:r>
            <a:r>
              <a:rPr lang="en-US" dirty="0" smtClean="0"/>
              <a:t>, rote </a:t>
            </a:r>
            <a:r>
              <a:rPr lang="en-US" dirty="0" err="1" smtClean="0"/>
              <a:t>Haare</a:t>
            </a:r>
            <a:r>
              <a:rPr lang="en-US" dirty="0" smtClean="0"/>
              <a:t>, </a:t>
            </a:r>
            <a:r>
              <a:rPr lang="en-US" dirty="0" err="1" smtClean="0"/>
              <a:t>blaue</a:t>
            </a:r>
            <a:r>
              <a:rPr lang="en-US" dirty="0" smtClean="0"/>
              <a:t> </a:t>
            </a:r>
            <a:r>
              <a:rPr lang="en-US" dirty="0" err="1" smtClean="0"/>
              <a:t>Augen</a:t>
            </a:r>
            <a:r>
              <a:rPr lang="en-US" dirty="0" smtClean="0"/>
              <a:t> und hat 3 Kinder. </a:t>
            </a:r>
            <a:r>
              <a:rPr lang="en-US" dirty="0" err="1" smtClean="0"/>
              <a:t>Sie</a:t>
            </a:r>
            <a:r>
              <a:rPr lang="en-US" dirty="0" smtClean="0"/>
              <a:t> </a:t>
            </a:r>
            <a:r>
              <a:rPr lang="en-US" dirty="0" err="1" smtClean="0"/>
              <a:t>ist</a:t>
            </a:r>
            <a:r>
              <a:rPr lang="en-US" dirty="0" smtClean="0"/>
              <a:t> 41 </a:t>
            </a:r>
            <a:r>
              <a:rPr lang="en-US" dirty="0" err="1" smtClean="0"/>
              <a:t>Jahre</a:t>
            </a:r>
            <a:r>
              <a:rPr lang="en-US" dirty="0" smtClean="0"/>
              <a:t> alt. </a:t>
            </a:r>
            <a:r>
              <a:rPr lang="en-US" dirty="0" err="1" smtClean="0"/>
              <a:t>Sie</a:t>
            </a:r>
            <a:r>
              <a:rPr lang="en-US" dirty="0" smtClean="0"/>
              <a:t> </a:t>
            </a:r>
            <a:r>
              <a:rPr lang="en-US" dirty="0" err="1" smtClean="0"/>
              <a:t>ist</a:t>
            </a:r>
            <a:r>
              <a:rPr lang="en-US" dirty="0" smtClean="0"/>
              <a:t> </a:t>
            </a:r>
            <a:r>
              <a:rPr lang="en-US" dirty="0" err="1" smtClean="0"/>
              <a:t>vollschlank</a:t>
            </a:r>
            <a:r>
              <a:rPr lang="en-US" dirty="0" smtClean="0"/>
              <a:t> und </a:t>
            </a:r>
            <a:r>
              <a:rPr lang="en-US" dirty="0" err="1" smtClean="0"/>
              <a:t>fährt</a:t>
            </a:r>
            <a:r>
              <a:rPr lang="en-US" dirty="0" smtClean="0"/>
              <a:t> </a:t>
            </a:r>
            <a:r>
              <a:rPr lang="en-US" dirty="0" err="1" smtClean="0"/>
              <a:t>gern</a:t>
            </a:r>
            <a:r>
              <a:rPr lang="en-US" dirty="0" smtClean="0"/>
              <a:t> </a:t>
            </a:r>
            <a:r>
              <a:rPr lang="en-US" dirty="0" err="1" smtClean="0"/>
              <a:t>Motorrad</a:t>
            </a:r>
            <a:r>
              <a:rPr lang="en-US" dirty="0" smtClean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8985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Monica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19" b="21719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Sie</a:t>
            </a:r>
            <a:r>
              <a:rPr lang="en-US" dirty="0" smtClean="0"/>
              <a:t> </a:t>
            </a:r>
            <a:r>
              <a:rPr lang="en-US" dirty="0" err="1" smtClean="0"/>
              <a:t>ist</a:t>
            </a:r>
            <a:r>
              <a:rPr lang="en-US" dirty="0" smtClean="0"/>
              <a:t> </a:t>
            </a:r>
            <a:r>
              <a:rPr lang="en-US" dirty="0" err="1" smtClean="0"/>
              <a:t>meine</a:t>
            </a:r>
            <a:r>
              <a:rPr lang="en-US" dirty="0" smtClean="0"/>
              <a:t> </a:t>
            </a:r>
            <a:r>
              <a:rPr lang="en-US" dirty="0" err="1" smtClean="0"/>
              <a:t>jungere</a:t>
            </a:r>
            <a:r>
              <a:rPr lang="en-US" dirty="0" smtClean="0"/>
              <a:t> </a:t>
            </a:r>
            <a:r>
              <a:rPr lang="en-US" dirty="0" err="1" smtClean="0"/>
              <a:t>Schwester</a:t>
            </a:r>
            <a:r>
              <a:rPr lang="en-US" dirty="0" smtClean="0"/>
              <a:t>. </a:t>
            </a:r>
            <a:r>
              <a:rPr lang="en-US" dirty="0" err="1" smtClean="0"/>
              <a:t>Sie</a:t>
            </a:r>
            <a:r>
              <a:rPr lang="en-US" dirty="0" smtClean="0"/>
              <a:t> </a:t>
            </a:r>
            <a:r>
              <a:rPr lang="en-US" dirty="0" err="1" smtClean="0"/>
              <a:t>ist</a:t>
            </a:r>
            <a:r>
              <a:rPr lang="en-US" dirty="0" smtClean="0"/>
              <a:t> 32 </a:t>
            </a:r>
            <a:r>
              <a:rPr lang="en-US" dirty="0" err="1" smtClean="0"/>
              <a:t>Jahre</a:t>
            </a:r>
            <a:r>
              <a:rPr lang="en-US" dirty="0" smtClean="0"/>
              <a:t> alt.  </a:t>
            </a:r>
            <a:r>
              <a:rPr lang="en-US" dirty="0" err="1" smtClean="0"/>
              <a:t>Sie</a:t>
            </a:r>
            <a:r>
              <a:rPr lang="en-US" dirty="0" smtClean="0"/>
              <a:t> hat </a:t>
            </a:r>
            <a:r>
              <a:rPr lang="en-US" dirty="0" err="1" smtClean="0"/>
              <a:t>lange</a:t>
            </a:r>
            <a:r>
              <a:rPr lang="en-US" dirty="0" smtClean="0"/>
              <a:t>, </a:t>
            </a:r>
            <a:r>
              <a:rPr lang="en-US" dirty="0" err="1" smtClean="0"/>
              <a:t>hellblonde</a:t>
            </a:r>
            <a:r>
              <a:rPr lang="en-US" dirty="0" smtClean="0"/>
              <a:t> </a:t>
            </a:r>
            <a:r>
              <a:rPr lang="en-US" dirty="0" err="1" smtClean="0"/>
              <a:t>Haare</a:t>
            </a:r>
            <a:r>
              <a:rPr lang="en-US" dirty="0" smtClean="0"/>
              <a:t> und </a:t>
            </a:r>
            <a:r>
              <a:rPr lang="en-US" dirty="0" err="1" smtClean="0"/>
              <a:t>hellblaue</a:t>
            </a:r>
            <a:r>
              <a:rPr lang="en-US" dirty="0" smtClean="0"/>
              <a:t> </a:t>
            </a:r>
            <a:r>
              <a:rPr lang="en-US" dirty="0" err="1" smtClean="0"/>
              <a:t>Augen</a:t>
            </a:r>
            <a:r>
              <a:rPr lang="en-US" dirty="0" smtClean="0"/>
              <a:t>. </a:t>
            </a:r>
            <a:r>
              <a:rPr lang="en-US" dirty="0" err="1" smtClean="0"/>
              <a:t>Sie</a:t>
            </a:r>
            <a:r>
              <a:rPr lang="en-US" dirty="0" smtClean="0"/>
              <a:t> </a:t>
            </a:r>
            <a:r>
              <a:rPr lang="en-US" dirty="0" err="1" smtClean="0"/>
              <a:t>ist</a:t>
            </a:r>
            <a:r>
              <a:rPr lang="en-US" dirty="0" smtClean="0"/>
              <a:t> </a:t>
            </a:r>
            <a:r>
              <a:rPr lang="en-US" dirty="0" err="1" smtClean="0"/>
              <a:t>vollschlank</a:t>
            </a:r>
            <a:r>
              <a:rPr lang="en-US" dirty="0" smtClean="0"/>
              <a:t> und </a:t>
            </a:r>
            <a:r>
              <a:rPr lang="en-US" dirty="0" err="1" smtClean="0"/>
              <a:t>ist</a:t>
            </a:r>
            <a:r>
              <a:rPr lang="en-US" dirty="0" smtClean="0"/>
              <a:t> </a:t>
            </a:r>
            <a:r>
              <a:rPr lang="en-US" dirty="0" err="1" smtClean="0"/>
              <a:t>sehr</a:t>
            </a:r>
            <a:r>
              <a:rPr lang="en-US" dirty="0" smtClean="0"/>
              <a:t> </a:t>
            </a:r>
            <a:r>
              <a:rPr lang="en-US" dirty="0" err="1" smtClean="0"/>
              <a:t>glücklich</a:t>
            </a:r>
            <a:r>
              <a:rPr lang="en-US" dirty="0" smtClean="0"/>
              <a:t>. </a:t>
            </a:r>
            <a:r>
              <a:rPr lang="en-US" dirty="0" err="1" smtClean="0"/>
              <a:t>Meine</a:t>
            </a:r>
            <a:r>
              <a:rPr lang="en-US" dirty="0" smtClean="0"/>
              <a:t> </a:t>
            </a:r>
            <a:r>
              <a:rPr lang="en-US" dirty="0" err="1" smtClean="0"/>
              <a:t>Schwester</a:t>
            </a:r>
            <a:r>
              <a:rPr lang="en-US" dirty="0" smtClean="0"/>
              <a:t> </a:t>
            </a:r>
            <a:r>
              <a:rPr lang="en-US" dirty="0" err="1" smtClean="0"/>
              <a:t>ist</a:t>
            </a:r>
            <a:r>
              <a:rPr lang="en-US" dirty="0" smtClean="0"/>
              <a:t> </a:t>
            </a:r>
            <a:r>
              <a:rPr lang="en-US" dirty="0" err="1" smtClean="0"/>
              <a:t>sehr</a:t>
            </a:r>
            <a:r>
              <a:rPr lang="en-US" dirty="0" smtClean="0"/>
              <a:t> </a:t>
            </a:r>
            <a:r>
              <a:rPr lang="en-US" dirty="0" err="1" smtClean="0"/>
              <a:t>schön</a:t>
            </a:r>
            <a:r>
              <a:rPr lang="en-US" dirty="0" smtClean="0"/>
              <a:t> und hat </a:t>
            </a:r>
            <a:r>
              <a:rPr lang="en-US" dirty="0" err="1" smtClean="0"/>
              <a:t>wandern</a:t>
            </a:r>
            <a:r>
              <a:rPr lang="en-US" dirty="0" smtClean="0"/>
              <a:t> </a:t>
            </a:r>
            <a:r>
              <a:rPr lang="en-US" dirty="0" err="1" smtClean="0"/>
              <a:t>sehr</a:t>
            </a:r>
            <a:r>
              <a:rPr lang="en-US" dirty="0" smtClean="0"/>
              <a:t> </a:t>
            </a:r>
            <a:r>
              <a:rPr lang="en-US" dirty="0" err="1" smtClean="0"/>
              <a:t>gern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961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419600"/>
            <a:ext cx="7767021" cy="644729"/>
          </a:xfrm>
        </p:spPr>
        <p:txBody>
          <a:bodyPr/>
          <a:lstStyle/>
          <a:p>
            <a:r>
              <a:rPr lang="en-US" dirty="0" smtClean="0"/>
              <a:t>Matt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19" b="21719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181600"/>
            <a:ext cx="7756264" cy="1066800"/>
          </a:xfrm>
        </p:spPr>
        <p:txBody>
          <a:bodyPr/>
          <a:lstStyle/>
          <a:p>
            <a:r>
              <a:rPr lang="en-US" dirty="0" err="1" smtClean="0"/>
              <a:t>Er</a:t>
            </a:r>
            <a:r>
              <a:rPr lang="en-US" dirty="0" smtClean="0"/>
              <a:t> </a:t>
            </a:r>
            <a:r>
              <a:rPr lang="en-US" dirty="0" err="1" smtClean="0"/>
              <a:t>ist</a:t>
            </a:r>
            <a:r>
              <a:rPr lang="en-US" dirty="0" smtClean="0"/>
              <a:t> </a:t>
            </a:r>
            <a:r>
              <a:rPr lang="en-US" dirty="0" err="1" smtClean="0"/>
              <a:t>meine</a:t>
            </a:r>
            <a:r>
              <a:rPr lang="en-US" dirty="0" smtClean="0"/>
              <a:t> </a:t>
            </a:r>
            <a:r>
              <a:rPr lang="en-US" dirty="0" err="1" smtClean="0"/>
              <a:t>Schwesters</a:t>
            </a:r>
            <a:r>
              <a:rPr lang="en-US" dirty="0" smtClean="0"/>
              <a:t> Mann</a:t>
            </a:r>
            <a:r>
              <a:rPr lang="en-US" dirty="0" smtClean="0"/>
              <a:t>. </a:t>
            </a:r>
            <a:r>
              <a:rPr lang="en-US" dirty="0" err="1" smtClean="0"/>
              <a:t>Er</a:t>
            </a:r>
            <a:r>
              <a:rPr lang="en-US" dirty="0" smtClean="0"/>
              <a:t> </a:t>
            </a:r>
            <a:r>
              <a:rPr lang="en-US" dirty="0" err="1" smtClean="0"/>
              <a:t>ist</a:t>
            </a:r>
            <a:r>
              <a:rPr lang="en-US" dirty="0" smtClean="0"/>
              <a:t> 36 </a:t>
            </a:r>
            <a:r>
              <a:rPr lang="en-US" dirty="0" err="1" smtClean="0"/>
              <a:t>Jahre</a:t>
            </a:r>
            <a:r>
              <a:rPr lang="en-US" dirty="0" smtClean="0"/>
              <a:t> alt. </a:t>
            </a:r>
            <a:r>
              <a:rPr lang="en-US" dirty="0" err="1" smtClean="0"/>
              <a:t>Er</a:t>
            </a:r>
            <a:r>
              <a:rPr lang="en-US" dirty="0" smtClean="0"/>
              <a:t> hat </a:t>
            </a:r>
            <a:r>
              <a:rPr lang="en-US" dirty="0" err="1" smtClean="0"/>
              <a:t>schlange</a:t>
            </a:r>
            <a:r>
              <a:rPr lang="en-US" dirty="0" err="1" smtClean="0"/>
              <a:t>n</a:t>
            </a:r>
            <a:r>
              <a:rPr lang="en-US" dirty="0" smtClean="0"/>
              <a:t>,</a:t>
            </a:r>
            <a:r>
              <a:rPr lang="en-US" dirty="0" smtClean="0"/>
              <a:t> </a:t>
            </a:r>
            <a:r>
              <a:rPr lang="en-US" dirty="0" err="1" smtClean="0"/>
              <a:t>Spinnen</a:t>
            </a:r>
            <a:r>
              <a:rPr lang="en-US" dirty="0" smtClean="0"/>
              <a:t> und Star Wars (Krieg der Sterne) </a:t>
            </a:r>
            <a:r>
              <a:rPr lang="en-US" dirty="0" err="1" smtClean="0"/>
              <a:t>gern</a:t>
            </a:r>
            <a:r>
              <a:rPr lang="en-US" dirty="0" smtClean="0"/>
              <a:t>. </a:t>
            </a:r>
            <a:r>
              <a:rPr lang="en-US" dirty="0" err="1"/>
              <a:t>E</a:t>
            </a:r>
            <a:r>
              <a:rPr lang="en-US" dirty="0" err="1" smtClean="0"/>
              <a:t>r</a:t>
            </a:r>
            <a:r>
              <a:rPr lang="en-US" dirty="0" smtClean="0"/>
              <a:t> </a:t>
            </a:r>
            <a:r>
              <a:rPr lang="en-US" dirty="0" err="1" smtClean="0"/>
              <a:t>ist</a:t>
            </a:r>
            <a:r>
              <a:rPr lang="en-US" dirty="0" smtClean="0"/>
              <a:t> </a:t>
            </a:r>
            <a:r>
              <a:rPr lang="en-US" dirty="0" err="1" smtClean="0"/>
              <a:t>dumm</a:t>
            </a:r>
            <a:r>
              <a:rPr lang="en-US" dirty="0" smtClean="0"/>
              <a:t>. </a:t>
            </a:r>
            <a:r>
              <a:rPr lang="en-US" dirty="0" err="1" smtClean="0"/>
              <a:t>Er</a:t>
            </a:r>
            <a:r>
              <a:rPr lang="en-US" dirty="0" smtClean="0"/>
              <a:t> </a:t>
            </a:r>
            <a:r>
              <a:rPr lang="en-US" dirty="0" err="1" smtClean="0"/>
              <a:t>ist</a:t>
            </a:r>
            <a:r>
              <a:rPr lang="en-US" dirty="0" smtClean="0"/>
              <a:t> </a:t>
            </a:r>
            <a:r>
              <a:rPr lang="en-US" dirty="0" err="1" smtClean="0"/>
              <a:t>sehr</a:t>
            </a:r>
            <a:r>
              <a:rPr lang="en-US" dirty="0" smtClean="0"/>
              <a:t> </a:t>
            </a:r>
            <a:r>
              <a:rPr lang="en-US" dirty="0" err="1" smtClean="0"/>
              <a:t>gro</a:t>
            </a:r>
            <a:r>
              <a:rPr lang="el-GR" dirty="0" smtClean="0"/>
              <a:t>β</a:t>
            </a:r>
            <a:r>
              <a:rPr lang="en-US" dirty="0" smtClean="0"/>
              <a:t> und hat </a:t>
            </a:r>
            <a:r>
              <a:rPr lang="en-US" dirty="0" err="1" smtClean="0"/>
              <a:t>kurze</a:t>
            </a:r>
            <a:r>
              <a:rPr lang="en-US" dirty="0" smtClean="0"/>
              <a:t>, blonde </a:t>
            </a:r>
            <a:r>
              <a:rPr lang="en-US" dirty="0" err="1" smtClean="0"/>
              <a:t>Haare</a:t>
            </a:r>
            <a:r>
              <a:rPr lang="en-US" dirty="0" smtClean="0"/>
              <a:t> und </a:t>
            </a:r>
            <a:r>
              <a:rPr lang="en-US" dirty="0" err="1" smtClean="0"/>
              <a:t>blaue</a:t>
            </a:r>
            <a:r>
              <a:rPr lang="en-US" dirty="0" smtClean="0"/>
              <a:t> </a:t>
            </a:r>
            <a:r>
              <a:rPr lang="en-US" dirty="0" err="1" smtClean="0"/>
              <a:t>Augen</a:t>
            </a:r>
            <a:r>
              <a:rPr lang="en-US" dirty="0" smtClean="0"/>
              <a:t>. </a:t>
            </a:r>
            <a:r>
              <a:rPr lang="en-US" dirty="0" err="1" smtClean="0"/>
              <a:t>Er</a:t>
            </a:r>
            <a:r>
              <a:rPr lang="en-US" dirty="0" smtClean="0"/>
              <a:t> </a:t>
            </a:r>
            <a:r>
              <a:rPr lang="en-US" dirty="0" err="1" smtClean="0"/>
              <a:t>ist</a:t>
            </a:r>
            <a:r>
              <a:rPr lang="en-US" dirty="0" smtClean="0"/>
              <a:t> </a:t>
            </a:r>
            <a:r>
              <a:rPr lang="en-US" dirty="0" err="1" smtClean="0"/>
              <a:t>dünn</a:t>
            </a:r>
            <a:r>
              <a:rPr lang="en-US" dirty="0" smtClean="0"/>
              <a:t> und </a:t>
            </a:r>
            <a:r>
              <a:rPr lang="en-US" dirty="0" err="1" smtClean="0"/>
              <a:t>ist</a:t>
            </a:r>
            <a:r>
              <a:rPr lang="en-US" dirty="0" smtClean="0"/>
              <a:t> </a:t>
            </a:r>
            <a:r>
              <a:rPr lang="en-US" dirty="0" smtClean="0"/>
              <a:t>oft </a:t>
            </a:r>
            <a:r>
              <a:rPr lang="en-US" dirty="0" err="1" smtClean="0"/>
              <a:t>traurig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4967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495800"/>
            <a:ext cx="7767021" cy="644729"/>
          </a:xfrm>
        </p:spPr>
        <p:txBody>
          <a:bodyPr/>
          <a:lstStyle/>
          <a:p>
            <a:r>
              <a:rPr lang="en-US" dirty="0" err="1" smtClean="0"/>
              <a:t>Meine</a:t>
            </a:r>
            <a:r>
              <a:rPr lang="en-US" dirty="0" smtClean="0"/>
              <a:t> </a:t>
            </a:r>
            <a:r>
              <a:rPr lang="en-US" dirty="0" err="1" smtClean="0"/>
              <a:t>Nichte</a:t>
            </a:r>
            <a:r>
              <a:rPr lang="en-US" dirty="0" smtClean="0"/>
              <a:t> und </a:t>
            </a:r>
            <a:r>
              <a:rPr lang="en-US" dirty="0" err="1" smtClean="0"/>
              <a:t>Neffen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19" b="21719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105400"/>
            <a:ext cx="7756264" cy="1600200"/>
          </a:xfrm>
        </p:spPr>
        <p:txBody>
          <a:bodyPr>
            <a:normAutofit/>
          </a:bodyPr>
          <a:lstStyle/>
          <a:p>
            <a:r>
              <a:rPr lang="en-US" dirty="0" err="1" smtClean="0"/>
              <a:t>Meine</a:t>
            </a:r>
            <a:r>
              <a:rPr lang="en-US" dirty="0" smtClean="0"/>
              <a:t> </a:t>
            </a:r>
            <a:r>
              <a:rPr lang="en-US" dirty="0" err="1" smtClean="0"/>
              <a:t>Nichte</a:t>
            </a:r>
            <a:r>
              <a:rPr lang="en-US" dirty="0"/>
              <a:t> </a:t>
            </a:r>
            <a:r>
              <a:rPr lang="en-US" dirty="0" err="1"/>
              <a:t>heißt</a:t>
            </a:r>
            <a:r>
              <a:rPr lang="en-US" dirty="0"/>
              <a:t> </a:t>
            </a:r>
            <a:r>
              <a:rPr lang="en-US" dirty="0" smtClean="0"/>
              <a:t>Brooke und </a:t>
            </a:r>
            <a:r>
              <a:rPr lang="en-US" dirty="0" err="1" smtClean="0"/>
              <a:t>meine</a:t>
            </a:r>
            <a:r>
              <a:rPr lang="en-US" dirty="0" smtClean="0"/>
              <a:t> </a:t>
            </a:r>
            <a:r>
              <a:rPr lang="en-US" dirty="0" err="1" smtClean="0"/>
              <a:t>Neffen</a:t>
            </a:r>
            <a:r>
              <a:rPr lang="en-US" dirty="0"/>
              <a:t> </a:t>
            </a:r>
            <a:r>
              <a:rPr lang="en-US" dirty="0" err="1"/>
              <a:t>heißen</a:t>
            </a:r>
            <a:r>
              <a:rPr lang="en-US" dirty="0"/>
              <a:t> </a:t>
            </a:r>
            <a:r>
              <a:rPr lang="en-US" dirty="0" smtClean="0"/>
              <a:t>Zeke und Levi. Die </a:t>
            </a:r>
            <a:r>
              <a:rPr lang="en-US" dirty="0" err="1" smtClean="0"/>
              <a:t>Jungen</a:t>
            </a:r>
            <a:r>
              <a:rPr lang="en-US" dirty="0" smtClean="0"/>
              <a:t> </a:t>
            </a:r>
            <a:r>
              <a:rPr lang="en-US" dirty="0" err="1" smtClean="0"/>
              <a:t>haben</a:t>
            </a:r>
            <a:r>
              <a:rPr lang="en-US" dirty="0" smtClean="0"/>
              <a:t> rote </a:t>
            </a:r>
            <a:r>
              <a:rPr lang="en-US" dirty="0" err="1" smtClean="0"/>
              <a:t>Haare</a:t>
            </a:r>
            <a:r>
              <a:rPr lang="en-US" dirty="0" smtClean="0"/>
              <a:t> und </a:t>
            </a:r>
            <a:r>
              <a:rPr lang="en-US" dirty="0" err="1" smtClean="0"/>
              <a:t>blaue</a:t>
            </a:r>
            <a:r>
              <a:rPr lang="en-US" dirty="0" smtClean="0"/>
              <a:t> </a:t>
            </a:r>
            <a:r>
              <a:rPr lang="en-US" dirty="0" err="1" smtClean="0"/>
              <a:t>Augen</a:t>
            </a:r>
            <a:r>
              <a:rPr lang="en-US" dirty="0" smtClean="0"/>
              <a:t>. </a:t>
            </a:r>
            <a:r>
              <a:rPr lang="en-US" dirty="0"/>
              <a:t>D</a:t>
            </a:r>
            <a:r>
              <a:rPr lang="en-US" dirty="0" smtClean="0"/>
              <a:t>as </a:t>
            </a:r>
            <a:r>
              <a:rPr lang="en-US" dirty="0" err="1" smtClean="0"/>
              <a:t>M</a:t>
            </a:r>
            <a:r>
              <a:rPr lang="en-US" dirty="0" err="1"/>
              <a:t>ä</a:t>
            </a:r>
            <a:r>
              <a:rPr lang="en-US" dirty="0" err="1" smtClean="0"/>
              <a:t>dchen</a:t>
            </a:r>
            <a:r>
              <a:rPr lang="en-US" dirty="0" smtClean="0"/>
              <a:t> hat blonde </a:t>
            </a:r>
            <a:r>
              <a:rPr lang="en-US" dirty="0" err="1" smtClean="0"/>
              <a:t>Haare</a:t>
            </a:r>
            <a:r>
              <a:rPr lang="en-US" dirty="0" smtClean="0"/>
              <a:t> und </a:t>
            </a:r>
            <a:r>
              <a:rPr lang="en-US" dirty="0" err="1" smtClean="0"/>
              <a:t>blaue</a:t>
            </a:r>
            <a:r>
              <a:rPr lang="en-US" dirty="0" smtClean="0"/>
              <a:t> </a:t>
            </a:r>
            <a:r>
              <a:rPr lang="en-US" dirty="0" err="1" smtClean="0"/>
              <a:t>Augen</a:t>
            </a:r>
            <a:r>
              <a:rPr lang="en-US" dirty="0" smtClean="0"/>
              <a:t>. Levi hat </a:t>
            </a:r>
            <a:r>
              <a:rPr lang="en-US" dirty="0" err="1" smtClean="0"/>
              <a:t>Waffen</a:t>
            </a:r>
            <a:r>
              <a:rPr lang="en-US" dirty="0" smtClean="0"/>
              <a:t> </a:t>
            </a:r>
            <a:r>
              <a:rPr lang="en-US" dirty="0" err="1" smtClean="0"/>
              <a:t>gern</a:t>
            </a:r>
            <a:r>
              <a:rPr lang="en-US" dirty="0" smtClean="0"/>
              <a:t> und Zeke </a:t>
            </a:r>
            <a:r>
              <a:rPr lang="en-US" dirty="0" err="1" smtClean="0"/>
              <a:t>spielt</a:t>
            </a:r>
            <a:r>
              <a:rPr lang="en-US" dirty="0" smtClean="0"/>
              <a:t> Basketball </a:t>
            </a:r>
            <a:r>
              <a:rPr lang="en-US" dirty="0" err="1" smtClean="0"/>
              <a:t>gern</a:t>
            </a:r>
            <a:r>
              <a:rPr lang="en-US" dirty="0" smtClean="0"/>
              <a:t>. Brooke </a:t>
            </a:r>
            <a:r>
              <a:rPr lang="en-US" dirty="0" err="1" smtClean="0"/>
              <a:t>ist</a:t>
            </a:r>
            <a:r>
              <a:rPr lang="en-US" dirty="0" smtClean="0"/>
              <a:t> </a:t>
            </a:r>
            <a:r>
              <a:rPr lang="en-US" dirty="0" err="1" smtClean="0"/>
              <a:t>sehr</a:t>
            </a:r>
            <a:r>
              <a:rPr lang="en-US" dirty="0" smtClean="0"/>
              <a:t> </a:t>
            </a:r>
            <a:r>
              <a:rPr lang="en-US" dirty="0" err="1" smtClean="0"/>
              <a:t>dumm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0264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Das </a:t>
            </a:r>
            <a:r>
              <a:rPr lang="en-US" dirty="0" err="1" smtClean="0"/>
              <a:t>ist</a:t>
            </a:r>
            <a:r>
              <a:rPr lang="en-US" dirty="0" smtClean="0"/>
              <a:t> </a:t>
            </a:r>
            <a:r>
              <a:rPr lang="en-US" dirty="0" err="1" smtClean="0"/>
              <a:t>Perle</a:t>
            </a:r>
            <a:r>
              <a:rPr lang="en-US" dirty="0" smtClean="0"/>
              <a:t>!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83" b="13883"/>
          <a:stretch>
            <a:fillRect/>
          </a:stretch>
        </p:blipFill>
        <p:spPr>
          <a:xfrm rot="240000">
            <a:off x="2253280" y="695463"/>
            <a:ext cx="4772156" cy="3598016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Meine</a:t>
            </a:r>
            <a:r>
              <a:rPr lang="en-US" dirty="0" smtClean="0"/>
              <a:t> </a:t>
            </a:r>
            <a:r>
              <a:rPr lang="en-US" dirty="0" err="1" smtClean="0"/>
              <a:t>Elterns</a:t>
            </a:r>
            <a:r>
              <a:rPr lang="en-US" dirty="0" smtClean="0"/>
              <a:t> </a:t>
            </a:r>
            <a:r>
              <a:rPr lang="en-US" dirty="0" err="1" smtClean="0"/>
              <a:t>Hundin</a:t>
            </a:r>
            <a:r>
              <a:rPr lang="en-US" dirty="0" smtClean="0"/>
              <a:t>. </a:t>
            </a:r>
            <a:r>
              <a:rPr lang="en-US" dirty="0" err="1" smtClean="0"/>
              <a:t>Sie</a:t>
            </a:r>
            <a:r>
              <a:rPr lang="en-US" dirty="0" smtClean="0"/>
              <a:t> </a:t>
            </a:r>
            <a:r>
              <a:rPr lang="en-US" dirty="0" err="1" smtClean="0"/>
              <a:t>ist</a:t>
            </a:r>
            <a:r>
              <a:rPr lang="en-US" dirty="0" smtClean="0"/>
              <a:t> </a:t>
            </a:r>
            <a:r>
              <a:rPr lang="en-US" dirty="0" err="1" smtClean="0"/>
              <a:t>ein</a:t>
            </a:r>
            <a:r>
              <a:rPr lang="en-US" dirty="0"/>
              <a:t> </a:t>
            </a:r>
            <a:r>
              <a:rPr lang="en-US" dirty="0" err="1"/>
              <a:t>Schäfferhund</a:t>
            </a:r>
            <a:r>
              <a:rPr lang="en-US" dirty="0" smtClean="0"/>
              <a:t>. </a:t>
            </a:r>
            <a:r>
              <a:rPr lang="en-US" dirty="0" err="1" smtClean="0"/>
              <a:t>Sie</a:t>
            </a:r>
            <a:r>
              <a:rPr lang="en-US" dirty="0" smtClean="0"/>
              <a:t> </a:t>
            </a:r>
            <a:r>
              <a:rPr lang="en-US" dirty="0" err="1" smtClean="0"/>
              <a:t>ist</a:t>
            </a:r>
            <a:r>
              <a:rPr lang="en-US" dirty="0" smtClean="0"/>
              <a:t> </a:t>
            </a:r>
            <a:r>
              <a:rPr lang="en-US" dirty="0" smtClean="0"/>
              <a:t>8 </a:t>
            </a:r>
            <a:r>
              <a:rPr lang="en-US" dirty="0" err="1" smtClean="0"/>
              <a:t>Jahre</a:t>
            </a:r>
            <a:r>
              <a:rPr lang="en-US" dirty="0" smtClean="0"/>
              <a:t> alt und hat </a:t>
            </a:r>
            <a:r>
              <a:rPr lang="en-US" dirty="0" err="1" smtClean="0"/>
              <a:t>wei</a:t>
            </a:r>
            <a:r>
              <a:rPr lang="el-GR" dirty="0" smtClean="0"/>
              <a:t>β</a:t>
            </a:r>
            <a:r>
              <a:rPr lang="en-US" dirty="0" smtClean="0"/>
              <a:t>e </a:t>
            </a:r>
            <a:r>
              <a:rPr lang="en-US" dirty="0" err="1" smtClean="0"/>
              <a:t>Haare</a:t>
            </a:r>
            <a:r>
              <a:rPr lang="en-US" dirty="0" smtClean="0"/>
              <a:t>. </a:t>
            </a:r>
            <a:r>
              <a:rPr lang="en-US" dirty="0" err="1" smtClean="0"/>
              <a:t>Ihre</a:t>
            </a:r>
            <a:r>
              <a:rPr lang="en-US" dirty="0" smtClean="0"/>
              <a:t> </a:t>
            </a:r>
            <a:r>
              <a:rPr lang="en-US" dirty="0" err="1" smtClean="0"/>
              <a:t>Augen</a:t>
            </a:r>
            <a:r>
              <a:rPr lang="en-US" dirty="0" smtClean="0"/>
              <a:t> </a:t>
            </a:r>
            <a:r>
              <a:rPr lang="en-US" dirty="0" err="1" smtClean="0"/>
              <a:t>sind</a:t>
            </a:r>
            <a:r>
              <a:rPr lang="en-US" dirty="0" smtClean="0"/>
              <a:t> </a:t>
            </a:r>
            <a:r>
              <a:rPr lang="en-US" dirty="0" err="1" smtClean="0"/>
              <a:t>hellbraun</a:t>
            </a:r>
            <a:r>
              <a:rPr lang="en-US" dirty="0"/>
              <a:t> </a:t>
            </a:r>
            <a:r>
              <a:rPr lang="en-US" dirty="0" smtClean="0"/>
              <a:t>und </a:t>
            </a:r>
            <a:r>
              <a:rPr lang="en-US" dirty="0" err="1" smtClean="0"/>
              <a:t>sie</a:t>
            </a:r>
            <a:r>
              <a:rPr lang="en-US" dirty="0" smtClean="0"/>
              <a:t> </a:t>
            </a:r>
            <a:r>
              <a:rPr lang="en-US" dirty="0" err="1" smtClean="0"/>
              <a:t>ist</a:t>
            </a:r>
            <a:r>
              <a:rPr lang="en-US" dirty="0" smtClean="0"/>
              <a:t> </a:t>
            </a:r>
            <a:r>
              <a:rPr lang="en-US" dirty="0" err="1" smtClean="0"/>
              <a:t>sehr</a:t>
            </a:r>
            <a:r>
              <a:rPr lang="en-US" dirty="0" smtClean="0"/>
              <a:t> dick. </a:t>
            </a:r>
            <a:r>
              <a:rPr lang="en-US" dirty="0" err="1" smtClean="0"/>
              <a:t>Sie</a:t>
            </a:r>
            <a:r>
              <a:rPr lang="en-US" dirty="0" smtClean="0"/>
              <a:t> </a:t>
            </a:r>
            <a:r>
              <a:rPr lang="en-US" dirty="0" err="1" smtClean="0"/>
              <a:t>isst</a:t>
            </a:r>
            <a:r>
              <a:rPr lang="en-US" dirty="0" smtClean="0"/>
              <a:t> </a:t>
            </a:r>
            <a:r>
              <a:rPr lang="en-US" dirty="0" smtClean="0"/>
              <a:t>und </a:t>
            </a:r>
            <a:r>
              <a:rPr lang="en-US" dirty="0" err="1" smtClean="0"/>
              <a:t>schläft</a:t>
            </a:r>
            <a:r>
              <a:rPr lang="en-US" dirty="0" smtClean="0"/>
              <a:t> </a:t>
            </a:r>
            <a:r>
              <a:rPr lang="en-US" dirty="0" err="1" smtClean="0"/>
              <a:t>sehr</a:t>
            </a:r>
            <a:r>
              <a:rPr lang="en-US" dirty="0" smtClean="0"/>
              <a:t> </a:t>
            </a:r>
            <a:r>
              <a:rPr lang="en-US" dirty="0" err="1" smtClean="0"/>
              <a:t>gern</a:t>
            </a:r>
            <a:r>
              <a:rPr lang="en-US" dirty="0"/>
              <a:t>.</a:t>
            </a:r>
            <a:r>
              <a:rPr lang="en-US" dirty="0" smtClean="0"/>
              <a:t> </a:t>
            </a:r>
            <a:r>
              <a:rPr lang="en-US" dirty="0" err="1" smtClean="0"/>
              <a:t>Ihr</a:t>
            </a:r>
            <a:r>
              <a:rPr lang="en-US" dirty="0" smtClean="0"/>
              <a:t> </a:t>
            </a:r>
            <a:r>
              <a:rPr lang="en-US" dirty="0" err="1" smtClean="0"/>
              <a:t>Spitzname</a:t>
            </a:r>
            <a:r>
              <a:rPr lang="en-US" dirty="0" smtClean="0"/>
              <a:t> </a:t>
            </a:r>
            <a:r>
              <a:rPr lang="en-US" dirty="0" err="1" smtClean="0"/>
              <a:t>ist</a:t>
            </a:r>
            <a:r>
              <a:rPr lang="en-US" dirty="0" smtClean="0"/>
              <a:t> Wei</a:t>
            </a:r>
            <a:r>
              <a:rPr lang="el-GR" dirty="0" smtClean="0"/>
              <a:t>β</a:t>
            </a:r>
            <a:r>
              <a:rPr lang="en-US" dirty="0" err="1" smtClean="0"/>
              <a:t>wurst</a:t>
            </a:r>
            <a:r>
              <a:rPr lang="en-US" dirty="0" smtClean="0"/>
              <a:t>!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3582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</a:t>
            </a:r>
            <a:r>
              <a:rPr lang="en-US" dirty="0" err="1" smtClean="0"/>
              <a:t>eine</a:t>
            </a:r>
            <a:r>
              <a:rPr lang="en-US" dirty="0" smtClean="0"/>
              <a:t> </a:t>
            </a:r>
            <a:r>
              <a:rPr lang="en-US" dirty="0" err="1" smtClean="0"/>
              <a:t>Katze</a:t>
            </a:r>
            <a:r>
              <a:rPr lang="en-US" dirty="0" smtClean="0"/>
              <a:t>, Faust!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19" b="21719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Sie</a:t>
            </a:r>
            <a:r>
              <a:rPr lang="en-US" dirty="0" smtClean="0"/>
              <a:t> </a:t>
            </a:r>
            <a:r>
              <a:rPr lang="en-US" dirty="0" err="1" smtClean="0"/>
              <a:t>ist</a:t>
            </a:r>
            <a:r>
              <a:rPr lang="en-US" dirty="0" smtClean="0"/>
              <a:t> </a:t>
            </a:r>
            <a:r>
              <a:rPr lang="en-US" dirty="0" err="1" smtClean="0"/>
              <a:t>meine</a:t>
            </a:r>
            <a:r>
              <a:rPr lang="en-US" dirty="0" smtClean="0"/>
              <a:t> </a:t>
            </a:r>
            <a:r>
              <a:rPr lang="en-US" dirty="0" err="1" smtClean="0"/>
              <a:t>kleine</a:t>
            </a:r>
            <a:r>
              <a:rPr lang="en-US" dirty="0" smtClean="0"/>
              <a:t> </a:t>
            </a:r>
            <a:r>
              <a:rPr lang="en-US" dirty="0" err="1" smtClean="0"/>
              <a:t>Hexe</a:t>
            </a:r>
            <a:r>
              <a:rPr lang="en-US" dirty="0" smtClean="0"/>
              <a:t>. </a:t>
            </a:r>
            <a:r>
              <a:rPr lang="en-US" dirty="0" err="1" smtClean="0"/>
              <a:t>Sie</a:t>
            </a:r>
            <a:r>
              <a:rPr lang="en-US" dirty="0" smtClean="0"/>
              <a:t> </a:t>
            </a:r>
            <a:r>
              <a:rPr lang="en-US" dirty="0" err="1" smtClean="0"/>
              <a:t>ist</a:t>
            </a:r>
            <a:r>
              <a:rPr lang="en-US" dirty="0" smtClean="0"/>
              <a:t> 8 </a:t>
            </a:r>
            <a:r>
              <a:rPr lang="en-US" dirty="0" err="1" smtClean="0"/>
              <a:t>Jahre</a:t>
            </a:r>
            <a:r>
              <a:rPr lang="en-US" dirty="0" smtClean="0"/>
              <a:t> alt. </a:t>
            </a:r>
            <a:r>
              <a:rPr lang="en-US" dirty="0" err="1" smtClean="0"/>
              <a:t>Sie</a:t>
            </a:r>
            <a:r>
              <a:rPr lang="en-US" dirty="0" smtClean="0"/>
              <a:t> </a:t>
            </a:r>
            <a:r>
              <a:rPr lang="en-US" dirty="0" err="1" smtClean="0"/>
              <a:t>ist</a:t>
            </a:r>
            <a:r>
              <a:rPr lang="en-US" dirty="0" smtClean="0"/>
              <a:t> </a:t>
            </a:r>
            <a:r>
              <a:rPr lang="en-US" dirty="0" err="1" smtClean="0"/>
              <a:t>grau</a:t>
            </a:r>
            <a:r>
              <a:rPr lang="en-US" dirty="0" smtClean="0"/>
              <a:t> und hat </a:t>
            </a:r>
            <a:r>
              <a:rPr lang="en-US" dirty="0" err="1" smtClean="0"/>
              <a:t>hellgrüne</a:t>
            </a:r>
            <a:r>
              <a:rPr lang="en-US" dirty="0" smtClean="0"/>
              <a:t> </a:t>
            </a:r>
            <a:r>
              <a:rPr lang="en-US" dirty="0" err="1" smtClean="0"/>
              <a:t>Augen</a:t>
            </a:r>
            <a:r>
              <a:rPr lang="en-US" dirty="0" smtClean="0"/>
              <a:t>. </a:t>
            </a:r>
            <a:r>
              <a:rPr lang="en-US" dirty="0" err="1" smtClean="0"/>
              <a:t>Sie</a:t>
            </a:r>
            <a:r>
              <a:rPr lang="en-US" dirty="0" smtClean="0"/>
              <a:t> </a:t>
            </a:r>
            <a:r>
              <a:rPr lang="en-US" dirty="0" err="1" smtClean="0"/>
              <a:t>schläft</a:t>
            </a:r>
            <a:r>
              <a:rPr lang="en-US" dirty="0" smtClean="0"/>
              <a:t> und </a:t>
            </a:r>
            <a:r>
              <a:rPr lang="en-US" dirty="0" err="1" smtClean="0"/>
              <a:t>isst</a:t>
            </a:r>
            <a:r>
              <a:rPr lang="en-US" dirty="0" smtClean="0"/>
              <a:t> </a:t>
            </a:r>
            <a:r>
              <a:rPr lang="en-US" dirty="0" err="1" smtClean="0"/>
              <a:t>sehr</a:t>
            </a:r>
            <a:r>
              <a:rPr lang="en-US" dirty="0" smtClean="0"/>
              <a:t> </a:t>
            </a:r>
            <a:r>
              <a:rPr lang="en-US" dirty="0" err="1" smtClean="0"/>
              <a:t>gern</a:t>
            </a:r>
            <a:r>
              <a:rPr lang="en-US" dirty="0" smtClean="0"/>
              <a:t>. Faust </a:t>
            </a:r>
            <a:r>
              <a:rPr lang="en-US" dirty="0" err="1" smtClean="0"/>
              <a:t>ist</a:t>
            </a:r>
            <a:r>
              <a:rPr lang="en-US" dirty="0" smtClean="0"/>
              <a:t> </a:t>
            </a:r>
            <a:r>
              <a:rPr lang="en-US" dirty="0" err="1" smtClean="0"/>
              <a:t>mein</a:t>
            </a:r>
            <a:r>
              <a:rPr lang="en-US" dirty="0" smtClean="0"/>
              <a:t> Baby</a:t>
            </a:r>
            <a:r>
              <a:rPr lang="en-US" dirty="0" smtClean="0"/>
              <a:t>! </a:t>
            </a:r>
            <a:r>
              <a:rPr lang="en-US" dirty="0" err="1" smtClean="0"/>
              <a:t>Sie</a:t>
            </a:r>
            <a:r>
              <a:rPr lang="en-US" dirty="0" smtClean="0"/>
              <a:t> mag Brandon </a:t>
            </a:r>
            <a:r>
              <a:rPr lang="en-US" dirty="0" err="1" smtClean="0"/>
              <a:t>nicht</a:t>
            </a:r>
            <a:r>
              <a:rPr lang="en-US" dirty="0" smtClean="0"/>
              <a:t> </a:t>
            </a:r>
            <a:r>
              <a:rPr lang="en-US" dirty="0" err="1" smtClean="0"/>
              <a:t>gern</a:t>
            </a:r>
            <a:r>
              <a:rPr lang="en-US" dirty="0" smtClean="0"/>
              <a:t> und </a:t>
            </a:r>
            <a:r>
              <a:rPr lang="en-US" dirty="0" err="1" smtClean="0"/>
              <a:t>sie</a:t>
            </a:r>
            <a:r>
              <a:rPr lang="en-US" dirty="0" smtClean="0"/>
              <a:t> </a:t>
            </a:r>
            <a:r>
              <a:rPr lang="en-US" dirty="0" err="1" smtClean="0"/>
              <a:t>hasst</a:t>
            </a:r>
            <a:r>
              <a:rPr lang="en-US" dirty="0" smtClean="0"/>
              <a:t> Lilly, </a:t>
            </a:r>
            <a:r>
              <a:rPr lang="en-US" dirty="0" err="1" smtClean="0"/>
              <a:t>Brandons</a:t>
            </a:r>
            <a:r>
              <a:rPr lang="en-US" dirty="0" smtClean="0"/>
              <a:t> </a:t>
            </a:r>
            <a:r>
              <a:rPr lang="en-US" dirty="0" err="1" smtClean="0"/>
              <a:t>Hundin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1219200"/>
            <a:ext cx="6244469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968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ardcover">
  <a:themeElements>
    <a:clrScheme name="Hardcover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ardcover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440</TotalTime>
  <Words>504</Words>
  <Application>Microsoft Office PowerPoint</Application>
  <PresentationFormat>On-screen Show (4:3)</PresentationFormat>
  <Paragraphs>24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Book Antiqua</vt:lpstr>
      <vt:lpstr>Calibri</vt:lpstr>
      <vt:lpstr>Times New Roman</vt:lpstr>
      <vt:lpstr>Wingdings</vt:lpstr>
      <vt:lpstr>Hardcover</vt:lpstr>
      <vt:lpstr>Meine Familie</vt:lpstr>
      <vt:lpstr>Meine Mutter</vt:lpstr>
      <vt:lpstr>Mein Vater</vt:lpstr>
      <vt:lpstr>April</vt:lpstr>
      <vt:lpstr>Monica</vt:lpstr>
      <vt:lpstr>Matt</vt:lpstr>
      <vt:lpstr>Meine Nichte und Neffen </vt:lpstr>
      <vt:lpstr>Das ist Perle!</vt:lpstr>
      <vt:lpstr>Meine Katze, Faust!</vt:lpstr>
      <vt:lpstr>Mein Freund</vt:lpstr>
      <vt:lpstr>Das ist Lilly!</vt:lpstr>
      <vt:lpstr>Ich bins!</vt:lpstr>
    </vt:vector>
  </TitlesOfParts>
  <Company>Academy School District 20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Meine Familie</dc:title>
  <dc:creator>Maureen Richards</dc:creator>
  <cp:lastModifiedBy>Maureen Richards</cp:lastModifiedBy>
  <cp:revision>19</cp:revision>
  <dcterms:created xsi:type="dcterms:W3CDTF">2012-11-13T15:10:05Z</dcterms:created>
  <dcterms:modified xsi:type="dcterms:W3CDTF">2017-11-27T22:36:40Z</dcterms:modified>
</cp:coreProperties>
</file>